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6"/>
  </p:notesMasterIdLst>
  <p:sldIdLst>
    <p:sldId id="256" r:id="rId5"/>
    <p:sldId id="258" r:id="rId6"/>
    <p:sldId id="259" r:id="rId7"/>
    <p:sldId id="260" r:id="rId8"/>
    <p:sldId id="261" r:id="rId9"/>
    <p:sldId id="262" r:id="rId10"/>
    <p:sldId id="274" r:id="rId11"/>
    <p:sldId id="263" r:id="rId12"/>
    <p:sldId id="275" r:id="rId13"/>
    <p:sldId id="264" r:id="rId14"/>
    <p:sldId id="265" r:id="rId15"/>
    <p:sldId id="266" r:id="rId16"/>
    <p:sldId id="267" r:id="rId17"/>
    <p:sldId id="277" r:id="rId18"/>
    <p:sldId id="268" r:id="rId19"/>
    <p:sldId id="278" r:id="rId20"/>
    <p:sldId id="270" r:id="rId21"/>
    <p:sldId id="271" r:id="rId22"/>
    <p:sldId id="273" r:id="rId23"/>
    <p:sldId id="276" r:id="rId24"/>
    <p:sldId id="272"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62696E6-0366-4855-946A-CAD712BA3893}">
          <p14:sldIdLst>
            <p14:sldId id="256"/>
            <p14:sldId id="258"/>
            <p14:sldId id="259"/>
            <p14:sldId id="260"/>
            <p14:sldId id="261"/>
            <p14:sldId id="262"/>
            <p14:sldId id="274"/>
            <p14:sldId id="263"/>
            <p14:sldId id="275"/>
            <p14:sldId id="264"/>
            <p14:sldId id="265"/>
            <p14:sldId id="266"/>
            <p14:sldId id="267"/>
            <p14:sldId id="277"/>
            <p14:sldId id="268"/>
            <p14:sldId id="278"/>
            <p14:sldId id="270"/>
            <p14:sldId id="271"/>
            <p14:sldId id="273"/>
            <p14:sldId id="276"/>
            <p14:sldId id="272"/>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F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26"/>
    <p:restoredTop sz="94648"/>
  </p:normalViewPr>
  <p:slideViewPr>
    <p:cSldViewPr snapToGrid="0" snapToObjects="1">
      <p:cViewPr varScale="1">
        <p:scale>
          <a:sx n="114" d="100"/>
          <a:sy n="114" d="100"/>
        </p:scale>
        <p:origin x="462"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EF2AFB-4EAB-2B45-84BE-27D7443F48EA}" type="datetimeFigureOut">
              <a:rPr lang="en-US" smtClean="0"/>
              <a:t>12/31/2024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83674A-16B0-3948-8557-328A2A0DE71B}" type="slidenum">
              <a:rPr lang="en-US" smtClean="0"/>
              <a:t>‹#›</a:t>
            </a:fld>
            <a:endParaRPr lang="en-US"/>
          </a:p>
        </p:txBody>
      </p:sp>
    </p:spTree>
    <p:extLst>
      <p:ext uri="{BB962C8B-B14F-4D97-AF65-F5344CB8AC3E}">
        <p14:creationId xmlns:p14="http://schemas.microsoft.com/office/powerpoint/2010/main" val="26925998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 Photo 1">
    <p:bg>
      <p:bgPr>
        <a:solidFill>
          <a:schemeClr val="tx2"/>
        </a:solidFill>
        <a:effectLst/>
      </p:bgPr>
    </p:bg>
    <p:spTree>
      <p:nvGrpSpPr>
        <p:cNvPr id="1" name=""/>
        <p:cNvGrpSpPr/>
        <p:nvPr/>
      </p:nvGrpSpPr>
      <p:grpSpPr>
        <a:xfrm>
          <a:off x="0" y="0"/>
          <a:ext cx="0" cy="0"/>
          <a:chOff x="0" y="0"/>
          <a:chExt cx="0" cy="0"/>
        </a:xfrm>
      </p:grpSpPr>
      <p:sp>
        <p:nvSpPr>
          <p:cNvPr id="25" name="Text Placeholder 2">
            <a:extLst>
              <a:ext uri="{FF2B5EF4-FFF2-40B4-BE49-F238E27FC236}">
                <a16:creationId xmlns:a16="http://schemas.microsoft.com/office/drawing/2014/main" id="{29E559F3-30DE-9843-B2B0-3986F7C9F459}"/>
              </a:ext>
            </a:extLst>
          </p:cNvPr>
          <p:cNvSpPr>
            <a:spLocks noGrp="1"/>
          </p:cNvSpPr>
          <p:nvPr>
            <p:ph type="body" idx="11" hasCustomPrompt="1"/>
          </p:nvPr>
        </p:nvSpPr>
        <p:spPr>
          <a:xfrm>
            <a:off x="689567" y="5508666"/>
            <a:ext cx="4520446" cy="333768"/>
          </a:xfrm>
        </p:spPr>
        <p:txBody>
          <a:bodyPr>
            <a:normAutofit/>
          </a:bodyPr>
          <a:lstStyle>
            <a:lvl1pPr marL="0" indent="0" algn="l">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Add Author or Subhead Here</a:t>
            </a:r>
          </a:p>
        </p:txBody>
      </p:sp>
      <p:sp>
        <p:nvSpPr>
          <p:cNvPr id="27" name="Rectangle 26">
            <a:extLst>
              <a:ext uri="{FF2B5EF4-FFF2-40B4-BE49-F238E27FC236}">
                <a16:creationId xmlns:a16="http://schemas.microsoft.com/office/drawing/2014/main" id="{08BD7F65-FB45-CB4C-82C3-69CF57D6518B}"/>
              </a:ext>
            </a:extLst>
          </p:cNvPr>
          <p:cNvSpPr/>
          <p:nvPr userDrawn="1"/>
        </p:nvSpPr>
        <p:spPr>
          <a:xfrm>
            <a:off x="0" y="1458494"/>
            <a:ext cx="12192000" cy="182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FA8A16F-1C1C-1848-95B0-C7E9197B1DF9}"/>
              </a:ext>
            </a:extLst>
          </p:cNvPr>
          <p:cNvSpPr/>
          <p:nvPr userDrawn="1"/>
        </p:nvSpPr>
        <p:spPr>
          <a:xfrm>
            <a:off x="0" y="6184412"/>
            <a:ext cx="12192000" cy="182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itle 1">
            <a:extLst>
              <a:ext uri="{FF2B5EF4-FFF2-40B4-BE49-F238E27FC236}">
                <a16:creationId xmlns:a16="http://schemas.microsoft.com/office/drawing/2014/main" id="{ABE39649-D285-5440-B828-09EFE2F11CB9}"/>
              </a:ext>
            </a:extLst>
          </p:cNvPr>
          <p:cNvSpPr>
            <a:spLocks noGrp="1"/>
          </p:cNvSpPr>
          <p:nvPr>
            <p:ph type="title" hasCustomPrompt="1"/>
          </p:nvPr>
        </p:nvSpPr>
        <p:spPr>
          <a:xfrm>
            <a:off x="689567" y="2010046"/>
            <a:ext cx="10183645" cy="3208906"/>
          </a:xfrm>
        </p:spPr>
        <p:txBody>
          <a:bodyPr anchor="ctr">
            <a:normAutofit/>
          </a:bodyPr>
          <a:lstStyle>
            <a:lvl1pPr algn="l">
              <a:lnSpc>
                <a:spcPts val="8000"/>
              </a:lnSpc>
              <a:defRPr sz="10000" b="0" i="0" spc="-150" baseline="0">
                <a:solidFill>
                  <a:schemeClr val="accent4"/>
                </a:solidFill>
                <a:latin typeface="Times New Roman" panose="02020603050405020304" pitchFamily="18" charset="0"/>
                <a:cs typeface="Times New Roman" panose="02020603050405020304" pitchFamily="18" charset="0"/>
              </a:defRPr>
            </a:lvl1pPr>
          </a:lstStyle>
          <a:p>
            <a:r>
              <a:rPr lang="en-US" dirty="0"/>
              <a:t>Add Presentation Title Here</a:t>
            </a:r>
          </a:p>
        </p:txBody>
      </p:sp>
      <p:sp>
        <p:nvSpPr>
          <p:cNvPr id="30" name="Text Placeholder 2">
            <a:extLst>
              <a:ext uri="{FF2B5EF4-FFF2-40B4-BE49-F238E27FC236}">
                <a16:creationId xmlns:a16="http://schemas.microsoft.com/office/drawing/2014/main" id="{0F9FDC1F-A1A6-A740-9C97-1C5FDAC6D367}"/>
              </a:ext>
            </a:extLst>
          </p:cNvPr>
          <p:cNvSpPr>
            <a:spLocks noGrp="1"/>
          </p:cNvSpPr>
          <p:nvPr>
            <p:ph type="body" idx="12" hasCustomPrompt="1"/>
          </p:nvPr>
        </p:nvSpPr>
        <p:spPr>
          <a:xfrm>
            <a:off x="6981987" y="554330"/>
            <a:ext cx="4520446" cy="333768"/>
          </a:xfrm>
        </p:spPr>
        <p:txBody>
          <a:bodyPr>
            <a:normAutofit/>
          </a:bodyPr>
          <a:lstStyle>
            <a:lvl1pPr marL="0" indent="0" algn="r">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XX.XX.XXXX</a:t>
            </a:r>
          </a:p>
        </p:txBody>
      </p:sp>
      <p:pic>
        <p:nvPicPr>
          <p:cNvPr id="2" name="Picture 1">
            <a:extLst>
              <a:ext uri="{FF2B5EF4-FFF2-40B4-BE49-F238E27FC236}">
                <a16:creationId xmlns:a16="http://schemas.microsoft.com/office/drawing/2014/main" id="{965FC386-B776-1D4C-B56B-6C2554A66FB1}"/>
              </a:ext>
            </a:extLst>
          </p:cNvPr>
          <p:cNvPicPr>
            <a:picLocks noChangeAspect="1"/>
          </p:cNvPicPr>
          <p:nvPr userDrawn="1"/>
        </p:nvPicPr>
        <p:blipFill>
          <a:blip r:embed="rId2"/>
          <a:stretch>
            <a:fillRect/>
          </a:stretch>
        </p:blipFill>
        <p:spPr>
          <a:xfrm>
            <a:off x="689567" y="387385"/>
            <a:ext cx="2227416" cy="646866"/>
          </a:xfrm>
          <a:prstGeom prst="rect">
            <a:avLst/>
          </a:prstGeom>
        </p:spPr>
      </p:pic>
    </p:spTree>
    <p:extLst>
      <p:ext uri="{BB962C8B-B14F-4D97-AF65-F5344CB8AC3E}">
        <p14:creationId xmlns:p14="http://schemas.microsoft.com/office/powerpoint/2010/main" val="31136205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571F315-295C-8845-BE7D-51B317D6C8C6}"/>
              </a:ext>
            </a:extLst>
          </p:cNvPr>
          <p:cNvSpPr>
            <a:spLocks noGrp="1"/>
          </p:cNvSpPr>
          <p:nvPr>
            <p:ph type="sldNum" sz="quarter" idx="12"/>
          </p:nvPr>
        </p:nvSpPr>
        <p:spPr/>
        <p:txBody>
          <a:bodyPr/>
          <a:lstStyle>
            <a:lvl1pPr>
              <a:defRPr b="1"/>
            </a:lvl1pPr>
          </a:lstStyle>
          <a:p>
            <a:fld id="{421502C3-6BBA-A84F-A5A9-78C3C29F4595}" type="slidenum">
              <a:rPr lang="en-US" smtClean="0"/>
              <a:pPr/>
              <a:t>‹#›</a:t>
            </a:fld>
            <a:endParaRPr lang="en-US" dirty="0"/>
          </a:p>
        </p:txBody>
      </p:sp>
    </p:spTree>
    <p:extLst>
      <p:ext uri="{BB962C8B-B14F-4D97-AF65-F5344CB8AC3E}">
        <p14:creationId xmlns:p14="http://schemas.microsoft.com/office/powerpoint/2010/main" val="21673412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D161A-C7DB-0F48-ACA9-652E395BE152}"/>
              </a:ext>
            </a:extLst>
          </p:cNvPr>
          <p:cNvSpPr>
            <a:spLocks noGrp="1"/>
          </p:cNvSpPr>
          <p:nvPr>
            <p:ph type="title"/>
          </p:nvPr>
        </p:nvSpPr>
        <p:spPr>
          <a:xfrm>
            <a:off x="839788" y="457200"/>
            <a:ext cx="3932237" cy="1600200"/>
          </a:xfrm>
        </p:spPr>
        <p:txBody>
          <a:bodyPr anchor="b"/>
          <a:lstStyle>
            <a:lvl1pPr>
              <a:defRPr sz="3200" spc="-150"/>
            </a:lvl1pPr>
          </a:lstStyle>
          <a:p>
            <a:r>
              <a:rPr lang="en-US"/>
              <a:t>Click to edit Master title style</a:t>
            </a:r>
          </a:p>
        </p:txBody>
      </p:sp>
      <p:sp>
        <p:nvSpPr>
          <p:cNvPr id="3" name="Content Placeholder 2">
            <a:extLst>
              <a:ext uri="{FF2B5EF4-FFF2-40B4-BE49-F238E27FC236}">
                <a16:creationId xmlns:a16="http://schemas.microsoft.com/office/drawing/2014/main" id="{50119C57-E153-8742-A340-5FE6B02B1AA5}"/>
              </a:ext>
            </a:extLst>
          </p:cNvPr>
          <p:cNvSpPr>
            <a:spLocks noGrp="1"/>
          </p:cNvSpPr>
          <p:nvPr>
            <p:ph idx="1"/>
          </p:nvPr>
        </p:nvSpPr>
        <p:spPr>
          <a:xfrm>
            <a:off x="5183188" y="1446741"/>
            <a:ext cx="6172200" cy="441430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C4C52DD-F3DB-F741-8C2B-5AB3EA826BD4}"/>
              </a:ext>
            </a:extLst>
          </p:cNvPr>
          <p:cNvSpPr>
            <a:spLocks noGrp="1"/>
          </p:cNvSpPr>
          <p:nvPr>
            <p:ph type="body" sz="half" idx="2"/>
          </p:nvPr>
        </p:nvSpPr>
        <p:spPr>
          <a:xfrm>
            <a:off x="839788" y="2447924"/>
            <a:ext cx="3932237" cy="342106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55AFF61A-3546-2F4E-B670-AE3C98B1F7BF}"/>
              </a:ext>
            </a:extLst>
          </p:cNvPr>
          <p:cNvSpPr>
            <a:spLocks noGrp="1"/>
          </p:cNvSpPr>
          <p:nvPr>
            <p:ph type="sldNum" sz="quarter" idx="12"/>
          </p:nvPr>
        </p:nvSpPr>
        <p:spPr/>
        <p:txBody>
          <a:bodyPr/>
          <a:lstStyle/>
          <a:p>
            <a:fld id="{421502C3-6BBA-A84F-A5A9-78C3C29F4595}" type="slidenum">
              <a:rPr lang="en-US" smtClean="0"/>
              <a:t>‹#›</a:t>
            </a:fld>
            <a:endParaRPr lang="en-US"/>
          </a:p>
        </p:txBody>
      </p:sp>
      <p:sp>
        <p:nvSpPr>
          <p:cNvPr id="13" name="Rectangle 12">
            <a:extLst>
              <a:ext uri="{FF2B5EF4-FFF2-40B4-BE49-F238E27FC236}">
                <a16:creationId xmlns:a16="http://schemas.microsoft.com/office/drawing/2014/main" id="{4F4BE016-4B66-3842-8AE9-A71D8775FB00}"/>
              </a:ext>
            </a:extLst>
          </p:cNvPr>
          <p:cNvSpPr/>
          <p:nvPr userDrawn="1"/>
        </p:nvSpPr>
        <p:spPr>
          <a:xfrm>
            <a:off x="0" y="6184412"/>
            <a:ext cx="12192000" cy="182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A2FA21B1-D10A-7D4A-9648-FCF5F477B656}"/>
              </a:ext>
            </a:extLst>
          </p:cNvPr>
          <p:cNvPicPr>
            <a:picLocks noChangeAspect="1"/>
          </p:cNvPicPr>
          <p:nvPr userDrawn="1"/>
        </p:nvPicPr>
        <p:blipFill>
          <a:blip r:embed="rId2"/>
          <a:stretch>
            <a:fillRect/>
          </a:stretch>
        </p:blipFill>
        <p:spPr>
          <a:xfrm>
            <a:off x="9758720" y="462922"/>
            <a:ext cx="1830995" cy="531742"/>
          </a:xfrm>
          <a:prstGeom prst="rect">
            <a:avLst/>
          </a:prstGeom>
        </p:spPr>
      </p:pic>
    </p:spTree>
    <p:extLst>
      <p:ext uri="{BB962C8B-B14F-4D97-AF65-F5344CB8AC3E}">
        <p14:creationId xmlns:p14="http://schemas.microsoft.com/office/powerpoint/2010/main" val="1728346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all Out - Photo 1">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77E46-1AD5-414F-8795-898322BBE6CC}"/>
              </a:ext>
            </a:extLst>
          </p:cNvPr>
          <p:cNvSpPr>
            <a:spLocks noGrp="1"/>
          </p:cNvSpPr>
          <p:nvPr>
            <p:ph type="title" hasCustomPrompt="1"/>
          </p:nvPr>
        </p:nvSpPr>
        <p:spPr>
          <a:xfrm>
            <a:off x="838200" y="1059512"/>
            <a:ext cx="10515599" cy="4738977"/>
          </a:xfrm>
        </p:spPr>
        <p:txBody>
          <a:bodyPr anchor="ctr">
            <a:normAutofit/>
          </a:bodyPr>
          <a:lstStyle>
            <a:lvl1pPr algn="ctr">
              <a:lnSpc>
                <a:spcPts val="4400"/>
              </a:lnSpc>
              <a:defRPr sz="5600" b="0" i="0" baseline="0">
                <a:solidFill>
                  <a:schemeClr val="accent4"/>
                </a:solidFill>
                <a:latin typeface="Times New Roman" panose="02020603050405020304" pitchFamily="18" charset="0"/>
                <a:cs typeface="Times New Roman" panose="02020603050405020304" pitchFamily="18" charset="0"/>
              </a:defRPr>
            </a:lvl1pPr>
          </a:lstStyle>
          <a:p>
            <a:r>
              <a:rPr lang="en-US" dirty="0"/>
              <a:t>Add text here</a:t>
            </a:r>
          </a:p>
        </p:txBody>
      </p:sp>
      <p:sp>
        <p:nvSpPr>
          <p:cNvPr id="5" name="Slide Number Placeholder 2">
            <a:extLst>
              <a:ext uri="{FF2B5EF4-FFF2-40B4-BE49-F238E27FC236}">
                <a16:creationId xmlns:a16="http://schemas.microsoft.com/office/drawing/2014/main" id="{662AE3C4-6CAC-A54C-BA47-AD3DF45CD07B}"/>
              </a:ext>
            </a:extLst>
          </p:cNvPr>
          <p:cNvSpPr>
            <a:spLocks noGrp="1"/>
          </p:cNvSpPr>
          <p:nvPr>
            <p:ph type="sldNum" sz="quarter" idx="10"/>
          </p:nvPr>
        </p:nvSpPr>
        <p:spPr>
          <a:xfrm>
            <a:off x="8610600" y="6356350"/>
            <a:ext cx="2743200" cy="365125"/>
          </a:xfrm>
        </p:spPr>
        <p:txBody>
          <a:bodyPr/>
          <a:lstStyle>
            <a:lvl1pPr>
              <a:defRPr b="1">
                <a:solidFill>
                  <a:schemeClr val="tx1"/>
                </a:solidFill>
              </a:defRPr>
            </a:lvl1pPr>
          </a:lstStyle>
          <a:p>
            <a:fld id="{421502C3-6BBA-A84F-A5A9-78C3C29F4595}" type="slidenum">
              <a:rPr lang="en-US" smtClean="0"/>
              <a:pPr/>
              <a:t>‹#›</a:t>
            </a:fld>
            <a:endParaRPr lang="en-US" dirty="0"/>
          </a:p>
        </p:txBody>
      </p:sp>
    </p:spTree>
    <p:extLst>
      <p:ext uri="{BB962C8B-B14F-4D97-AF65-F5344CB8AC3E}">
        <p14:creationId xmlns:p14="http://schemas.microsoft.com/office/powerpoint/2010/main" val="3857831141"/>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all Out - Photo 1">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77E46-1AD5-414F-8795-898322BBE6CC}"/>
              </a:ext>
            </a:extLst>
          </p:cNvPr>
          <p:cNvSpPr>
            <a:spLocks noGrp="1"/>
          </p:cNvSpPr>
          <p:nvPr>
            <p:ph type="title" hasCustomPrompt="1"/>
          </p:nvPr>
        </p:nvSpPr>
        <p:spPr>
          <a:xfrm>
            <a:off x="838200" y="1059512"/>
            <a:ext cx="10515599" cy="4738977"/>
          </a:xfrm>
        </p:spPr>
        <p:txBody>
          <a:bodyPr anchor="ctr">
            <a:normAutofit/>
          </a:bodyPr>
          <a:lstStyle>
            <a:lvl1pPr algn="ctr">
              <a:lnSpc>
                <a:spcPts val="4400"/>
              </a:lnSpc>
              <a:defRPr sz="5600" b="0" i="0" baseline="0">
                <a:solidFill>
                  <a:schemeClr val="accent3"/>
                </a:solidFill>
                <a:latin typeface="Times New Roman" panose="02020603050405020304" pitchFamily="18" charset="0"/>
                <a:cs typeface="Times New Roman" panose="02020603050405020304" pitchFamily="18" charset="0"/>
              </a:defRPr>
            </a:lvl1pPr>
          </a:lstStyle>
          <a:p>
            <a:r>
              <a:rPr lang="en-US" dirty="0"/>
              <a:t>Add text here</a:t>
            </a:r>
          </a:p>
        </p:txBody>
      </p:sp>
      <p:sp>
        <p:nvSpPr>
          <p:cNvPr id="5" name="Slide Number Placeholder 2">
            <a:extLst>
              <a:ext uri="{FF2B5EF4-FFF2-40B4-BE49-F238E27FC236}">
                <a16:creationId xmlns:a16="http://schemas.microsoft.com/office/drawing/2014/main" id="{662AE3C4-6CAC-A54C-BA47-AD3DF45CD07B}"/>
              </a:ext>
            </a:extLst>
          </p:cNvPr>
          <p:cNvSpPr>
            <a:spLocks noGrp="1"/>
          </p:cNvSpPr>
          <p:nvPr>
            <p:ph type="sldNum" sz="quarter" idx="10"/>
          </p:nvPr>
        </p:nvSpPr>
        <p:spPr>
          <a:xfrm>
            <a:off x="8610600" y="6356350"/>
            <a:ext cx="2743200" cy="365125"/>
          </a:xfrm>
        </p:spPr>
        <p:txBody>
          <a:bodyPr/>
          <a:lstStyle>
            <a:lvl1pPr>
              <a:defRPr b="1">
                <a:solidFill>
                  <a:schemeClr val="tx1"/>
                </a:solidFill>
              </a:defRPr>
            </a:lvl1pPr>
          </a:lstStyle>
          <a:p>
            <a:fld id="{421502C3-6BBA-A84F-A5A9-78C3C29F4595}" type="slidenum">
              <a:rPr lang="en-US" smtClean="0"/>
              <a:pPr/>
              <a:t>‹#›</a:t>
            </a:fld>
            <a:endParaRPr lang="en-US" dirty="0"/>
          </a:p>
        </p:txBody>
      </p:sp>
    </p:spTree>
    <p:extLst>
      <p:ext uri="{BB962C8B-B14F-4D97-AF65-F5344CB8AC3E}">
        <p14:creationId xmlns:p14="http://schemas.microsoft.com/office/powerpoint/2010/main" val="225570656"/>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Call Out - Photo 1">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77E46-1AD5-414F-8795-898322BBE6CC}"/>
              </a:ext>
            </a:extLst>
          </p:cNvPr>
          <p:cNvSpPr>
            <a:spLocks noGrp="1"/>
          </p:cNvSpPr>
          <p:nvPr>
            <p:ph type="title" hasCustomPrompt="1"/>
          </p:nvPr>
        </p:nvSpPr>
        <p:spPr>
          <a:xfrm>
            <a:off x="838200" y="1059512"/>
            <a:ext cx="10515599" cy="4738977"/>
          </a:xfrm>
        </p:spPr>
        <p:txBody>
          <a:bodyPr anchor="ctr">
            <a:normAutofit/>
          </a:bodyPr>
          <a:lstStyle>
            <a:lvl1pPr algn="ctr">
              <a:lnSpc>
                <a:spcPts val="4400"/>
              </a:lnSpc>
              <a:defRPr sz="5600" b="0" i="0" baseline="0">
                <a:solidFill>
                  <a:schemeClr val="tx2"/>
                </a:solidFill>
                <a:latin typeface="Times New Roman" panose="02020603050405020304" pitchFamily="18" charset="0"/>
                <a:cs typeface="Times New Roman" panose="02020603050405020304" pitchFamily="18" charset="0"/>
              </a:defRPr>
            </a:lvl1pPr>
          </a:lstStyle>
          <a:p>
            <a:r>
              <a:rPr lang="en-US" dirty="0"/>
              <a:t>Add text here</a:t>
            </a:r>
          </a:p>
        </p:txBody>
      </p:sp>
      <p:sp>
        <p:nvSpPr>
          <p:cNvPr id="5" name="Slide Number Placeholder 2">
            <a:extLst>
              <a:ext uri="{FF2B5EF4-FFF2-40B4-BE49-F238E27FC236}">
                <a16:creationId xmlns:a16="http://schemas.microsoft.com/office/drawing/2014/main" id="{662AE3C4-6CAC-A54C-BA47-AD3DF45CD07B}"/>
              </a:ext>
            </a:extLst>
          </p:cNvPr>
          <p:cNvSpPr>
            <a:spLocks noGrp="1"/>
          </p:cNvSpPr>
          <p:nvPr>
            <p:ph type="sldNum" sz="quarter" idx="10"/>
          </p:nvPr>
        </p:nvSpPr>
        <p:spPr>
          <a:xfrm>
            <a:off x="8610600" y="6356350"/>
            <a:ext cx="2743200" cy="365125"/>
          </a:xfrm>
        </p:spPr>
        <p:txBody>
          <a:bodyPr/>
          <a:lstStyle>
            <a:lvl1pPr>
              <a:defRPr b="1">
                <a:solidFill>
                  <a:schemeClr val="tx1"/>
                </a:solidFill>
              </a:defRPr>
            </a:lvl1pPr>
          </a:lstStyle>
          <a:p>
            <a:fld id="{421502C3-6BBA-A84F-A5A9-78C3C29F4595}" type="slidenum">
              <a:rPr lang="en-US" smtClean="0"/>
              <a:pPr/>
              <a:t>‹#›</a:t>
            </a:fld>
            <a:endParaRPr lang="en-US" dirty="0"/>
          </a:p>
        </p:txBody>
      </p:sp>
    </p:spTree>
    <p:extLst>
      <p:ext uri="{BB962C8B-B14F-4D97-AF65-F5344CB8AC3E}">
        <p14:creationId xmlns:p14="http://schemas.microsoft.com/office/powerpoint/2010/main" val="1580002007"/>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 Column - Whit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5C71651-EE5B-6D4F-92DA-7E384842A814}"/>
              </a:ext>
            </a:extLst>
          </p:cNvPr>
          <p:cNvSpPr>
            <a:spLocks noGrp="1"/>
          </p:cNvSpPr>
          <p:nvPr>
            <p:ph type="sldNum" sz="quarter" idx="10"/>
          </p:nvPr>
        </p:nvSpPr>
        <p:spPr/>
        <p:txBody>
          <a:bodyPr/>
          <a:lstStyle>
            <a:lvl1pPr>
              <a:defRPr b="1"/>
            </a:lvl1pPr>
          </a:lstStyle>
          <a:p>
            <a:fld id="{421502C3-6BBA-A84F-A5A9-78C3C29F4595}" type="slidenum">
              <a:rPr lang="en-US" smtClean="0"/>
              <a:pPr/>
              <a:t>‹#›</a:t>
            </a:fld>
            <a:endParaRPr lang="en-US" dirty="0"/>
          </a:p>
        </p:txBody>
      </p:sp>
      <p:sp>
        <p:nvSpPr>
          <p:cNvPr id="8" name="Text Placeholder 3">
            <a:extLst>
              <a:ext uri="{FF2B5EF4-FFF2-40B4-BE49-F238E27FC236}">
                <a16:creationId xmlns:a16="http://schemas.microsoft.com/office/drawing/2014/main" id="{787B6093-896F-304D-8921-D37191770F3F}"/>
              </a:ext>
            </a:extLst>
          </p:cNvPr>
          <p:cNvSpPr>
            <a:spLocks noGrp="1"/>
          </p:cNvSpPr>
          <p:nvPr>
            <p:ph type="body" sz="half" idx="2"/>
          </p:nvPr>
        </p:nvSpPr>
        <p:spPr>
          <a:xfrm>
            <a:off x="839788" y="2076450"/>
            <a:ext cx="3057523" cy="3792537"/>
          </a:xfrm>
        </p:spPr>
        <p:txBody>
          <a:bodyPr/>
          <a:lstStyle>
            <a:lvl1pPr marL="0" indent="0">
              <a:lnSpc>
                <a:spcPct val="150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Text Placeholder 3">
            <a:extLst>
              <a:ext uri="{FF2B5EF4-FFF2-40B4-BE49-F238E27FC236}">
                <a16:creationId xmlns:a16="http://schemas.microsoft.com/office/drawing/2014/main" id="{37244F47-D808-1D43-9DC9-59B06BFEF5E1}"/>
              </a:ext>
            </a:extLst>
          </p:cNvPr>
          <p:cNvSpPr>
            <a:spLocks noGrp="1"/>
          </p:cNvSpPr>
          <p:nvPr>
            <p:ph type="body" sz="half" idx="12"/>
          </p:nvPr>
        </p:nvSpPr>
        <p:spPr>
          <a:xfrm>
            <a:off x="4567238" y="2085975"/>
            <a:ext cx="3057523" cy="3792537"/>
          </a:xfrm>
        </p:spPr>
        <p:txBody>
          <a:bodyPr/>
          <a:lstStyle>
            <a:lvl1pPr marL="0" indent="0">
              <a:lnSpc>
                <a:spcPct val="150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Text Placeholder 3">
            <a:extLst>
              <a:ext uri="{FF2B5EF4-FFF2-40B4-BE49-F238E27FC236}">
                <a16:creationId xmlns:a16="http://schemas.microsoft.com/office/drawing/2014/main" id="{231B7975-4E17-E24D-A81C-3523D5C00AA0}"/>
              </a:ext>
            </a:extLst>
          </p:cNvPr>
          <p:cNvSpPr>
            <a:spLocks noGrp="1"/>
          </p:cNvSpPr>
          <p:nvPr>
            <p:ph type="body" sz="half" idx="13"/>
          </p:nvPr>
        </p:nvSpPr>
        <p:spPr>
          <a:xfrm>
            <a:off x="8294689" y="2076449"/>
            <a:ext cx="3057523" cy="3792537"/>
          </a:xfrm>
        </p:spPr>
        <p:txBody>
          <a:bodyPr/>
          <a:lstStyle>
            <a:lvl1pPr marL="0" indent="0">
              <a:lnSpc>
                <a:spcPct val="150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Title 1">
            <a:extLst>
              <a:ext uri="{FF2B5EF4-FFF2-40B4-BE49-F238E27FC236}">
                <a16:creationId xmlns:a16="http://schemas.microsoft.com/office/drawing/2014/main" id="{560F1D80-7B8F-BB4D-B5F0-920C4572C6AF}"/>
              </a:ext>
            </a:extLst>
          </p:cNvPr>
          <p:cNvSpPr>
            <a:spLocks noGrp="1"/>
          </p:cNvSpPr>
          <p:nvPr>
            <p:ph type="title"/>
          </p:nvPr>
        </p:nvSpPr>
        <p:spPr>
          <a:xfrm>
            <a:off x="838201" y="120684"/>
            <a:ext cx="8653758" cy="1325563"/>
          </a:xfrm>
        </p:spPr>
        <p:txBody>
          <a:bodyPr/>
          <a:lstStyle>
            <a:lvl1pPr>
              <a:defRPr b="1" spc="-150"/>
            </a:lvl1pPr>
          </a:lstStyle>
          <a:p>
            <a:r>
              <a:rPr lang="en-US"/>
              <a:t>Click to edit Master title style</a:t>
            </a:r>
            <a:endParaRPr lang="en-US" dirty="0"/>
          </a:p>
        </p:txBody>
      </p:sp>
      <p:sp>
        <p:nvSpPr>
          <p:cNvPr id="15" name="Rectangle 14">
            <a:extLst>
              <a:ext uri="{FF2B5EF4-FFF2-40B4-BE49-F238E27FC236}">
                <a16:creationId xmlns:a16="http://schemas.microsoft.com/office/drawing/2014/main" id="{4C73B620-B68E-454D-86EE-D19B3F293828}"/>
              </a:ext>
            </a:extLst>
          </p:cNvPr>
          <p:cNvSpPr/>
          <p:nvPr userDrawn="1"/>
        </p:nvSpPr>
        <p:spPr>
          <a:xfrm>
            <a:off x="0" y="1458494"/>
            <a:ext cx="12192000" cy="182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C4FA204-297C-E445-831A-772E0CCE7201}"/>
              </a:ext>
            </a:extLst>
          </p:cNvPr>
          <p:cNvSpPr/>
          <p:nvPr userDrawn="1"/>
        </p:nvSpPr>
        <p:spPr>
          <a:xfrm>
            <a:off x="0" y="6184412"/>
            <a:ext cx="12192000" cy="182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2F928263-2D96-264C-9FCE-8CB4FD81EFEA}"/>
              </a:ext>
            </a:extLst>
          </p:cNvPr>
          <p:cNvPicPr>
            <a:picLocks noChangeAspect="1"/>
          </p:cNvPicPr>
          <p:nvPr userDrawn="1"/>
        </p:nvPicPr>
        <p:blipFill>
          <a:blip r:embed="rId2"/>
          <a:stretch>
            <a:fillRect/>
          </a:stretch>
        </p:blipFill>
        <p:spPr>
          <a:xfrm>
            <a:off x="9758720" y="462922"/>
            <a:ext cx="1830995" cy="531742"/>
          </a:xfrm>
          <a:prstGeom prst="rect">
            <a:avLst/>
          </a:prstGeom>
        </p:spPr>
      </p:pic>
    </p:spTree>
    <p:extLst>
      <p:ext uri="{BB962C8B-B14F-4D97-AF65-F5344CB8AC3E}">
        <p14:creationId xmlns:p14="http://schemas.microsoft.com/office/powerpoint/2010/main" val="20766230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 Column - BS Blue">
    <p:bg>
      <p:bgPr>
        <a:solidFill>
          <a:schemeClr val="tx2"/>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5C71651-EE5B-6D4F-92DA-7E384842A814}"/>
              </a:ext>
            </a:extLst>
          </p:cNvPr>
          <p:cNvSpPr>
            <a:spLocks noGrp="1"/>
          </p:cNvSpPr>
          <p:nvPr>
            <p:ph type="sldNum" sz="quarter" idx="10"/>
          </p:nvPr>
        </p:nvSpPr>
        <p:spPr/>
        <p:txBody>
          <a:bodyPr/>
          <a:lstStyle>
            <a:lvl1pPr>
              <a:defRPr b="1">
                <a:solidFill>
                  <a:schemeClr val="bg1"/>
                </a:solidFill>
              </a:defRPr>
            </a:lvl1pPr>
          </a:lstStyle>
          <a:p>
            <a:fld id="{421502C3-6BBA-A84F-A5A9-78C3C29F4595}" type="slidenum">
              <a:rPr lang="en-US" smtClean="0"/>
              <a:pPr/>
              <a:t>‹#›</a:t>
            </a:fld>
            <a:endParaRPr lang="en-US" dirty="0"/>
          </a:p>
        </p:txBody>
      </p:sp>
      <p:sp>
        <p:nvSpPr>
          <p:cNvPr id="11" name="Text Placeholder 3">
            <a:extLst>
              <a:ext uri="{FF2B5EF4-FFF2-40B4-BE49-F238E27FC236}">
                <a16:creationId xmlns:a16="http://schemas.microsoft.com/office/drawing/2014/main" id="{B4E3426C-71CD-A642-81BA-8F1B2EA18A8C}"/>
              </a:ext>
            </a:extLst>
          </p:cNvPr>
          <p:cNvSpPr>
            <a:spLocks noGrp="1"/>
          </p:cNvSpPr>
          <p:nvPr>
            <p:ph type="body" sz="half" idx="2"/>
          </p:nvPr>
        </p:nvSpPr>
        <p:spPr>
          <a:xfrm>
            <a:off x="839788" y="1940649"/>
            <a:ext cx="3057523" cy="3792537"/>
          </a:xfrm>
        </p:spPr>
        <p:txBody>
          <a:bodyPr/>
          <a:lstStyle>
            <a:lvl1pPr marL="0" indent="0">
              <a:lnSpc>
                <a:spcPct val="150000"/>
              </a:lnSpc>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2" name="Text Placeholder 3">
            <a:extLst>
              <a:ext uri="{FF2B5EF4-FFF2-40B4-BE49-F238E27FC236}">
                <a16:creationId xmlns:a16="http://schemas.microsoft.com/office/drawing/2014/main" id="{78B16808-0D53-D745-825D-324990B6CB21}"/>
              </a:ext>
            </a:extLst>
          </p:cNvPr>
          <p:cNvSpPr>
            <a:spLocks noGrp="1"/>
          </p:cNvSpPr>
          <p:nvPr>
            <p:ph type="body" sz="half" idx="12"/>
          </p:nvPr>
        </p:nvSpPr>
        <p:spPr>
          <a:xfrm>
            <a:off x="4567238" y="1950174"/>
            <a:ext cx="3057523" cy="3792537"/>
          </a:xfrm>
        </p:spPr>
        <p:txBody>
          <a:bodyPr/>
          <a:lstStyle>
            <a:lvl1pPr marL="0" indent="0">
              <a:lnSpc>
                <a:spcPct val="150000"/>
              </a:lnSpc>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3" name="Text Placeholder 3">
            <a:extLst>
              <a:ext uri="{FF2B5EF4-FFF2-40B4-BE49-F238E27FC236}">
                <a16:creationId xmlns:a16="http://schemas.microsoft.com/office/drawing/2014/main" id="{B869DC0B-B15C-AB4B-A7BE-33FA5AE17ED1}"/>
              </a:ext>
            </a:extLst>
          </p:cNvPr>
          <p:cNvSpPr>
            <a:spLocks noGrp="1"/>
          </p:cNvSpPr>
          <p:nvPr>
            <p:ph type="body" sz="half" idx="13"/>
          </p:nvPr>
        </p:nvSpPr>
        <p:spPr>
          <a:xfrm>
            <a:off x="8294689" y="1940648"/>
            <a:ext cx="3057523" cy="3792537"/>
          </a:xfrm>
        </p:spPr>
        <p:txBody>
          <a:bodyPr/>
          <a:lstStyle>
            <a:lvl1pPr marL="0" indent="0">
              <a:lnSpc>
                <a:spcPct val="150000"/>
              </a:lnSpc>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3" name="Title 1">
            <a:extLst>
              <a:ext uri="{FF2B5EF4-FFF2-40B4-BE49-F238E27FC236}">
                <a16:creationId xmlns:a16="http://schemas.microsoft.com/office/drawing/2014/main" id="{CBFDE10D-E049-4245-B4FD-C2F2CFF3BC39}"/>
              </a:ext>
            </a:extLst>
          </p:cNvPr>
          <p:cNvSpPr>
            <a:spLocks noGrp="1"/>
          </p:cNvSpPr>
          <p:nvPr>
            <p:ph type="title"/>
          </p:nvPr>
        </p:nvSpPr>
        <p:spPr>
          <a:xfrm>
            <a:off x="838201" y="120684"/>
            <a:ext cx="8678034" cy="1325563"/>
          </a:xfrm>
        </p:spPr>
        <p:txBody>
          <a:bodyPr/>
          <a:lstStyle>
            <a:lvl1pPr>
              <a:defRPr b="1" spc="-150">
                <a:solidFill>
                  <a:schemeClr val="bg1"/>
                </a:solidFill>
              </a:defRPr>
            </a:lvl1pPr>
          </a:lstStyle>
          <a:p>
            <a:r>
              <a:rPr lang="en-US" dirty="0"/>
              <a:t>Click to edit Master title style</a:t>
            </a:r>
          </a:p>
        </p:txBody>
      </p:sp>
      <p:sp>
        <p:nvSpPr>
          <p:cNvPr id="24" name="Rectangle 23">
            <a:extLst>
              <a:ext uri="{FF2B5EF4-FFF2-40B4-BE49-F238E27FC236}">
                <a16:creationId xmlns:a16="http://schemas.microsoft.com/office/drawing/2014/main" id="{2962A83B-B788-3946-8721-1B8471EE27AD}"/>
              </a:ext>
            </a:extLst>
          </p:cNvPr>
          <p:cNvSpPr/>
          <p:nvPr userDrawn="1"/>
        </p:nvSpPr>
        <p:spPr>
          <a:xfrm>
            <a:off x="0" y="1458494"/>
            <a:ext cx="12192000" cy="182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6777109A-74B7-964B-BEE6-F953BA959E63}"/>
              </a:ext>
            </a:extLst>
          </p:cNvPr>
          <p:cNvSpPr/>
          <p:nvPr userDrawn="1"/>
        </p:nvSpPr>
        <p:spPr>
          <a:xfrm>
            <a:off x="0" y="6184412"/>
            <a:ext cx="12192000" cy="182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B03FDDB-2E1B-3548-857B-7BFF779F1B2B}"/>
              </a:ext>
            </a:extLst>
          </p:cNvPr>
          <p:cNvPicPr>
            <a:picLocks noChangeAspect="1"/>
          </p:cNvPicPr>
          <p:nvPr userDrawn="1"/>
        </p:nvPicPr>
        <p:blipFill>
          <a:blip r:embed="rId2"/>
          <a:stretch>
            <a:fillRect/>
          </a:stretch>
        </p:blipFill>
        <p:spPr>
          <a:xfrm>
            <a:off x="9758717" y="462922"/>
            <a:ext cx="1830998" cy="531742"/>
          </a:xfrm>
          <a:prstGeom prst="rect">
            <a:avLst/>
          </a:prstGeom>
        </p:spPr>
      </p:pic>
    </p:spTree>
    <p:extLst>
      <p:ext uri="{BB962C8B-B14F-4D97-AF65-F5344CB8AC3E}">
        <p14:creationId xmlns:p14="http://schemas.microsoft.com/office/powerpoint/2010/main" val="42130781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Photo - Whit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2BA8D90-15F7-8D45-8CBF-0CAFD4401C57}"/>
              </a:ext>
            </a:extLst>
          </p:cNvPr>
          <p:cNvSpPr/>
          <p:nvPr userDrawn="1"/>
        </p:nvSpPr>
        <p:spPr>
          <a:xfrm>
            <a:off x="0" y="0"/>
            <a:ext cx="6096000" cy="6858000"/>
          </a:xfrm>
          <a:prstGeom prst="rect">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pc="-150" dirty="0"/>
          </a:p>
        </p:txBody>
      </p:sp>
      <p:sp>
        <p:nvSpPr>
          <p:cNvPr id="2" name="Title 1">
            <a:extLst>
              <a:ext uri="{FF2B5EF4-FFF2-40B4-BE49-F238E27FC236}">
                <a16:creationId xmlns:a16="http://schemas.microsoft.com/office/drawing/2014/main" id="{5C8AB52C-EF07-6F48-AB53-42CA329F58DF}"/>
              </a:ext>
            </a:extLst>
          </p:cNvPr>
          <p:cNvSpPr>
            <a:spLocks noGrp="1"/>
          </p:cNvSpPr>
          <p:nvPr>
            <p:ph type="title"/>
          </p:nvPr>
        </p:nvSpPr>
        <p:spPr>
          <a:xfrm>
            <a:off x="839788" y="457200"/>
            <a:ext cx="4408487" cy="1600200"/>
          </a:xfrm>
        </p:spPr>
        <p:txBody>
          <a:bodyPr anchor="b">
            <a:normAutofit/>
          </a:bodyPr>
          <a:lstStyle>
            <a:lvl1pPr>
              <a:defRPr sz="3600" spc="-150">
                <a:solidFill>
                  <a:schemeClr val="accent4"/>
                </a:solidFill>
              </a:defRPr>
            </a:lvl1pPr>
          </a:lstStyle>
          <a:p>
            <a:r>
              <a:rPr lang="en-US" dirty="0"/>
              <a:t>Click to edit Master title style</a:t>
            </a:r>
          </a:p>
        </p:txBody>
      </p:sp>
      <p:sp>
        <p:nvSpPr>
          <p:cNvPr id="3" name="Picture Placeholder 2">
            <a:extLst>
              <a:ext uri="{FF2B5EF4-FFF2-40B4-BE49-F238E27FC236}">
                <a16:creationId xmlns:a16="http://schemas.microsoft.com/office/drawing/2014/main" id="{00BB4CF2-886A-9D46-8C3A-F0566439C31F}"/>
              </a:ext>
            </a:extLst>
          </p:cNvPr>
          <p:cNvSpPr>
            <a:spLocks noGrp="1"/>
          </p:cNvSpPr>
          <p:nvPr>
            <p:ph type="pic" idx="1"/>
          </p:nvPr>
        </p:nvSpPr>
        <p:spPr>
          <a:xfrm>
            <a:off x="6096000" y="6350"/>
            <a:ext cx="6096000" cy="68516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7" name="Slide Number Placeholder 6">
            <a:extLst>
              <a:ext uri="{FF2B5EF4-FFF2-40B4-BE49-F238E27FC236}">
                <a16:creationId xmlns:a16="http://schemas.microsoft.com/office/drawing/2014/main" id="{EE542B33-5F85-BD4E-B5E7-0CE5F1045098}"/>
              </a:ext>
            </a:extLst>
          </p:cNvPr>
          <p:cNvSpPr>
            <a:spLocks noGrp="1"/>
          </p:cNvSpPr>
          <p:nvPr>
            <p:ph type="sldNum" sz="quarter" idx="12"/>
          </p:nvPr>
        </p:nvSpPr>
        <p:spPr/>
        <p:txBody>
          <a:bodyPr/>
          <a:lstStyle>
            <a:lvl1pPr>
              <a:defRPr b="1">
                <a:solidFill>
                  <a:schemeClr val="bg1"/>
                </a:solidFill>
              </a:defRPr>
            </a:lvl1pPr>
          </a:lstStyle>
          <a:p>
            <a:fld id="{421502C3-6BBA-A84F-A5A9-78C3C29F4595}" type="slidenum">
              <a:rPr lang="en-US" smtClean="0"/>
              <a:pPr/>
              <a:t>‹#›</a:t>
            </a:fld>
            <a:endParaRPr lang="en-US" dirty="0"/>
          </a:p>
        </p:txBody>
      </p:sp>
      <p:sp>
        <p:nvSpPr>
          <p:cNvPr id="10" name="Text Placeholder 3">
            <a:extLst>
              <a:ext uri="{FF2B5EF4-FFF2-40B4-BE49-F238E27FC236}">
                <a16:creationId xmlns:a16="http://schemas.microsoft.com/office/drawing/2014/main" id="{68401AD4-DD68-A341-80A9-C7D2F508B785}"/>
              </a:ext>
            </a:extLst>
          </p:cNvPr>
          <p:cNvSpPr>
            <a:spLocks noGrp="1"/>
          </p:cNvSpPr>
          <p:nvPr>
            <p:ph type="body" sz="half" idx="2"/>
          </p:nvPr>
        </p:nvSpPr>
        <p:spPr>
          <a:xfrm>
            <a:off x="839788" y="2400300"/>
            <a:ext cx="4408487" cy="3468688"/>
          </a:xfrm>
        </p:spPr>
        <p:txBody>
          <a:bodyPr/>
          <a:lstStyle>
            <a:lvl1pPr marL="0" indent="0">
              <a:lnSpc>
                <a:spcPct val="150000"/>
              </a:lnSpc>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26284339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Text Photo - BS 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2BA8D90-15F7-8D45-8CBF-0CAFD4401C57}"/>
              </a:ext>
            </a:extLst>
          </p:cNvPr>
          <p:cNvSpPr/>
          <p:nvPr userDrawn="1"/>
        </p:nvSpPr>
        <p:spPr>
          <a:xfrm>
            <a:off x="0" y="0"/>
            <a:ext cx="6096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C8AB52C-EF07-6F48-AB53-42CA329F58DF}"/>
              </a:ext>
            </a:extLst>
          </p:cNvPr>
          <p:cNvSpPr>
            <a:spLocks noGrp="1"/>
          </p:cNvSpPr>
          <p:nvPr>
            <p:ph type="title"/>
          </p:nvPr>
        </p:nvSpPr>
        <p:spPr>
          <a:xfrm>
            <a:off x="839788" y="457200"/>
            <a:ext cx="4408487" cy="1600200"/>
          </a:xfrm>
        </p:spPr>
        <p:txBody>
          <a:bodyPr anchor="b">
            <a:normAutofit/>
          </a:bodyPr>
          <a:lstStyle>
            <a:lvl1pPr>
              <a:defRPr sz="3600" spc="-150">
                <a:solidFill>
                  <a:schemeClr val="bg2"/>
                </a:solidFill>
              </a:defRPr>
            </a:lvl1pPr>
          </a:lstStyle>
          <a:p>
            <a:r>
              <a:rPr lang="en-US" dirty="0"/>
              <a:t>Click to edit Master title style</a:t>
            </a:r>
          </a:p>
        </p:txBody>
      </p:sp>
      <p:sp>
        <p:nvSpPr>
          <p:cNvPr id="3" name="Picture Placeholder 2">
            <a:extLst>
              <a:ext uri="{FF2B5EF4-FFF2-40B4-BE49-F238E27FC236}">
                <a16:creationId xmlns:a16="http://schemas.microsoft.com/office/drawing/2014/main" id="{00BB4CF2-886A-9D46-8C3A-F0566439C31F}"/>
              </a:ext>
            </a:extLst>
          </p:cNvPr>
          <p:cNvSpPr>
            <a:spLocks noGrp="1"/>
          </p:cNvSpPr>
          <p:nvPr>
            <p:ph type="pic" idx="1"/>
          </p:nvPr>
        </p:nvSpPr>
        <p:spPr>
          <a:xfrm>
            <a:off x="6096000" y="6350"/>
            <a:ext cx="6096000" cy="68516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C0D459F3-E30B-D046-94EF-CDC24896D412}"/>
              </a:ext>
            </a:extLst>
          </p:cNvPr>
          <p:cNvSpPr>
            <a:spLocks noGrp="1"/>
          </p:cNvSpPr>
          <p:nvPr>
            <p:ph type="body" sz="half" idx="2"/>
          </p:nvPr>
        </p:nvSpPr>
        <p:spPr>
          <a:xfrm>
            <a:off x="839788" y="2400300"/>
            <a:ext cx="4408487" cy="3468688"/>
          </a:xfrm>
        </p:spPr>
        <p:txBody>
          <a:bodyPr/>
          <a:lstStyle>
            <a:lvl1pPr marL="0" indent="0">
              <a:lnSpc>
                <a:spcPct val="150000"/>
              </a:lnSpc>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EE542B33-5F85-BD4E-B5E7-0CE5F1045098}"/>
              </a:ext>
            </a:extLst>
          </p:cNvPr>
          <p:cNvSpPr>
            <a:spLocks noGrp="1"/>
          </p:cNvSpPr>
          <p:nvPr>
            <p:ph type="sldNum" sz="quarter" idx="12"/>
          </p:nvPr>
        </p:nvSpPr>
        <p:spPr/>
        <p:txBody>
          <a:bodyPr/>
          <a:lstStyle>
            <a:lvl1pPr>
              <a:defRPr b="1">
                <a:solidFill>
                  <a:schemeClr val="bg1"/>
                </a:solidFill>
              </a:defRPr>
            </a:lvl1pPr>
          </a:lstStyle>
          <a:p>
            <a:fld id="{421502C3-6BBA-A84F-A5A9-78C3C29F4595}" type="slidenum">
              <a:rPr lang="en-US" smtClean="0"/>
              <a:pPr/>
              <a:t>‹#›</a:t>
            </a:fld>
            <a:endParaRPr lang="en-US" dirty="0"/>
          </a:p>
        </p:txBody>
      </p:sp>
    </p:spTree>
    <p:extLst>
      <p:ext uri="{BB962C8B-B14F-4D97-AF65-F5344CB8AC3E}">
        <p14:creationId xmlns:p14="http://schemas.microsoft.com/office/powerpoint/2010/main" val="4048864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Text Photo - Action 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2BA8D90-15F7-8D45-8CBF-0CAFD4401C57}"/>
              </a:ext>
            </a:extLst>
          </p:cNvPr>
          <p:cNvSpPr/>
          <p:nvPr userDrawn="1"/>
        </p:nvSpPr>
        <p:spPr>
          <a:xfrm>
            <a:off x="0" y="0"/>
            <a:ext cx="6096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C8AB52C-EF07-6F48-AB53-42CA329F58DF}"/>
              </a:ext>
            </a:extLst>
          </p:cNvPr>
          <p:cNvSpPr>
            <a:spLocks noGrp="1"/>
          </p:cNvSpPr>
          <p:nvPr>
            <p:ph type="title"/>
          </p:nvPr>
        </p:nvSpPr>
        <p:spPr>
          <a:xfrm>
            <a:off x="839788" y="457200"/>
            <a:ext cx="4408487" cy="1600200"/>
          </a:xfrm>
        </p:spPr>
        <p:txBody>
          <a:bodyPr anchor="b">
            <a:normAutofit/>
          </a:bodyPr>
          <a:lstStyle>
            <a:lvl1pPr>
              <a:defRPr sz="3600" spc="-150">
                <a:solidFill>
                  <a:schemeClr val="accent3"/>
                </a:solidFill>
              </a:defRPr>
            </a:lvl1pPr>
          </a:lstStyle>
          <a:p>
            <a:r>
              <a:rPr lang="en-US" dirty="0"/>
              <a:t>Click to edit Master title style</a:t>
            </a:r>
          </a:p>
        </p:txBody>
      </p:sp>
      <p:sp>
        <p:nvSpPr>
          <p:cNvPr id="3" name="Picture Placeholder 2">
            <a:extLst>
              <a:ext uri="{FF2B5EF4-FFF2-40B4-BE49-F238E27FC236}">
                <a16:creationId xmlns:a16="http://schemas.microsoft.com/office/drawing/2014/main" id="{00BB4CF2-886A-9D46-8C3A-F0566439C31F}"/>
              </a:ext>
            </a:extLst>
          </p:cNvPr>
          <p:cNvSpPr>
            <a:spLocks noGrp="1"/>
          </p:cNvSpPr>
          <p:nvPr>
            <p:ph type="pic" idx="1"/>
          </p:nvPr>
        </p:nvSpPr>
        <p:spPr>
          <a:xfrm>
            <a:off x="6096000" y="6350"/>
            <a:ext cx="6096000" cy="68516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C0D459F3-E30B-D046-94EF-CDC24896D412}"/>
              </a:ext>
            </a:extLst>
          </p:cNvPr>
          <p:cNvSpPr>
            <a:spLocks noGrp="1"/>
          </p:cNvSpPr>
          <p:nvPr>
            <p:ph type="body" sz="half" idx="2"/>
          </p:nvPr>
        </p:nvSpPr>
        <p:spPr>
          <a:xfrm>
            <a:off x="839788" y="2400300"/>
            <a:ext cx="4408487" cy="3468688"/>
          </a:xfrm>
        </p:spPr>
        <p:txBody>
          <a:bodyPr/>
          <a:lstStyle>
            <a:lvl1pPr marL="0" indent="0">
              <a:lnSpc>
                <a:spcPct val="150000"/>
              </a:lnSpc>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7" name="Slide Number Placeholder 6">
            <a:extLst>
              <a:ext uri="{FF2B5EF4-FFF2-40B4-BE49-F238E27FC236}">
                <a16:creationId xmlns:a16="http://schemas.microsoft.com/office/drawing/2014/main" id="{EE542B33-5F85-BD4E-B5E7-0CE5F1045098}"/>
              </a:ext>
            </a:extLst>
          </p:cNvPr>
          <p:cNvSpPr>
            <a:spLocks noGrp="1"/>
          </p:cNvSpPr>
          <p:nvPr>
            <p:ph type="sldNum" sz="quarter" idx="12"/>
          </p:nvPr>
        </p:nvSpPr>
        <p:spPr/>
        <p:txBody>
          <a:bodyPr/>
          <a:lstStyle>
            <a:lvl1pPr>
              <a:defRPr>
                <a:solidFill>
                  <a:schemeClr val="bg1"/>
                </a:solidFill>
              </a:defRPr>
            </a:lvl1pPr>
          </a:lstStyle>
          <a:p>
            <a:fld id="{421502C3-6BBA-A84F-A5A9-78C3C29F4595}" type="slidenum">
              <a:rPr lang="en-US" smtClean="0"/>
              <a:pPr/>
              <a:t>‹#›</a:t>
            </a:fld>
            <a:endParaRPr lang="en-US" dirty="0"/>
          </a:p>
        </p:txBody>
      </p:sp>
    </p:spTree>
    <p:extLst>
      <p:ext uri="{BB962C8B-B14F-4D97-AF65-F5344CB8AC3E}">
        <p14:creationId xmlns:p14="http://schemas.microsoft.com/office/powerpoint/2010/main" val="2514156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Slide">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BCB7FDC-6AFC-F741-AD99-F4857801D646}"/>
              </a:ext>
            </a:extLst>
          </p:cNvPr>
          <p:cNvSpPr>
            <a:spLocks noGrp="1"/>
          </p:cNvSpPr>
          <p:nvPr>
            <p:ph type="title" hasCustomPrompt="1"/>
          </p:nvPr>
        </p:nvSpPr>
        <p:spPr>
          <a:xfrm>
            <a:off x="838200" y="2211002"/>
            <a:ext cx="10515600" cy="2993994"/>
          </a:xfrm>
        </p:spPr>
        <p:txBody>
          <a:bodyPr anchor="ctr">
            <a:normAutofit/>
          </a:bodyPr>
          <a:lstStyle>
            <a:lvl1pPr marL="457200" indent="-457200">
              <a:lnSpc>
                <a:spcPts val="6000"/>
              </a:lnSpc>
              <a:buFont typeface="Arial" panose="020B0604020202020204" pitchFamily="34" charset="0"/>
              <a:buChar char="•"/>
              <a:defRPr sz="5000" b="1" i="0" baseline="0">
                <a:solidFill>
                  <a:schemeClr val="bg1"/>
                </a:solidFill>
              </a:defRPr>
            </a:lvl1pPr>
          </a:lstStyle>
          <a:p>
            <a:r>
              <a:rPr lang="en-US" dirty="0"/>
              <a:t>Add agenda item</a:t>
            </a:r>
          </a:p>
        </p:txBody>
      </p:sp>
      <p:sp>
        <p:nvSpPr>
          <p:cNvPr id="14" name="Slide Number Placeholder 2">
            <a:extLst>
              <a:ext uri="{FF2B5EF4-FFF2-40B4-BE49-F238E27FC236}">
                <a16:creationId xmlns:a16="http://schemas.microsoft.com/office/drawing/2014/main" id="{1E4243AC-353F-4C49-BAD8-86C6FAB38D43}"/>
              </a:ext>
            </a:extLst>
          </p:cNvPr>
          <p:cNvSpPr>
            <a:spLocks noGrp="1"/>
          </p:cNvSpPr>
          <p:nvPr>
            <p:ph type="sldNum" sz="quarter" idx="10"/>
          </p:nvPr>
        </p:nvSpPr>
        <p:spPr>
          <a:xfrm>
            <a:off x="8610600" y="6356350"/>
            <a:ext cx="2743200" cy="365125"/>
          </a:xfrm>
        </p:spPr>
        <p:txBody>
          <a:bodyPr/>
          <a:lstStyle>
            <a:lvl1pPr>
              <a:defRPr b="1">
                <a:solidFill>
                  <a:schemeClr val="bg1"/>
                </a:solidFill>
              </a:defRPr>
            </a:lvl1pPr>
          </a:lstStyle>
          <a:p>
            <a:fld id="{421502C3-6BBA-A84F-A5A9-78C3C29F4595}" type="slidenum">
              <a:rPr lang="en-US" smtClean="0"/>
              <a:pPr/>
              <a:t>‹#›</a:t>
            </a:fld>
            <a:endParaRPr lang="en-US" dirty="0"/>
          </a:p>
        </p:txBody>
      </p:sp>
      <p:sp>
        <p:nvSpPr>
          <p:cNvPr id="10" name="Slide Number Placeholder 5">
            <a:extLst>
              <a:ext uri="{FF2B5EF4-FFF2-40B4-BE49-F238E27FC236}">
                <a16:creationId xmlns:a16="http://schemas.microsoft.com/office/drawing/2014/main" id="{B4A0FB6D-7798-074F-8B66-17077201DF1D}"/>
              </a:ext>
            </a:extLst>
          </p:cNvPr>
          <p:cNvSpPr txBox="1">
            <a:spLocks/>
          </p:cNvSpPr>
          <p:nvPr userDrawn="1"/>
        </p:nvSpPr>
        <p:spPr>
          <a:xfrm>
            <a:off x="821302" y="364989"/>
            <a:ext cx="4827143" cy="612850"/>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6000" b="1" spc="-150" dirty="0">
                <a:solidFill>
                  <a:schemeClr val="bg1"/>
                </a:solidFill>
              </a:rPr>
              <a:t>Agenda</a:t>
            </a:r>
          </a:p>
        </p:txBody>
      </p:sp>
      <p:sp>
        <p:nvSpPr>
          <p:cNvPr id="16" name="Rectangle 15">
            <a:extLst>
              <a:ext uri="{FF2B5EF4-FFF2-40B4-BE49-F238E27FC236}">
                <a16:creationId xmlns:a16="http://schemas.microsoft.com/office/drawing/2014/main" id="{EBDFB073-F7AB-5E44-A677-32174BBD3C68}"/>
              </a:ext>
            </a:extLst>
          </p:cNvPr>
          <p:cNvSpPr/>
          <p:nvPr userDrawn="1"/>
        </p:nvSpPr>
        <p:spPr>
          <a:xfrm>
            <a:off x="0" y="6184412"/>
            <a:ext cx="12192000" cy="182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638BD08E-CBF2-244A-902E-ECEE8A90021F}"/>
              </a:ext>
            </a:extLst>
          </p:cNvPr>
          <p:cNvSpPr/>
          <p:nvPr userDrawn="1"/>
        </p:nvSpPr>
        <p:spPr>
          <a:xfrm>
            <a:off x="0" y="1458494"/>
            <a:ext cx="12192000" cy="182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492721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Next Steps Slide">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BCB7FDC-6AFC-F741-AD99-F4857801D646}"/>
              </a:ext>
            </a:extLst>
          </p:cNvPr>
          <p:cNvSpPr>
            <a:spLocks noGrp="1"/>
          </p:cNvSpPr>
          <p:nvPr>
            <p:ph type="title" hasCustomPrompt="1"/>
          </p:nvPr>
        </p:nvSpPr>
        <p:spPr>
          <a:xfrm>
            <a:off x="838200" y="2211002"/>
            <a:ext cx="10515600" cy="2993994"/>
          </a:xfrm>
        </p:spPr>
        <p:txBody>
          <a:bodyPr anchor="ctr">
            <a:normAutofit/>
          </a:bodyPr>
          <a:lstStyle>
            <a:lvl1pPr marL="457200" indent="-457200">
              <a:lnSpc>
                <a:spcPts val="6000"/>
              </a:lnSpc>
              <a:buFont typeface="Arial" panose="020B0604020202020204" pitchFamily="34" charset="0"/>
              <a:buChar char="•"/>
              <a:defRPr sz="5000" b="1" i="0" spc="-150" baseline="0">
                <a:solidFill>
                  <a:schemeClr val="bg1"/>
                </a:solidFill>
              </a:defRPr>
            </a:lvl1pPr>
          </a:lstStyle>
          <a:p>
            <a:r>
              <a:rPr lang="en-US" dirty="0"/>
              <a:t>Add step(s) here</a:t>
            </a:r>
          </a:p>
        </p:txBody>
      </p:sp>
      <p:sp>
        <p:nvSpPr>
          <p:cNvPr id="14" name="Slide Number Placeholder 2">
            <a:extLst>
              <a:ext uri="{FF2B5EF4-FFF2-40B4-BE49-F238E27FC236}">
                <a16:creationId xmlns:a16="http://schemas.microsoft.com/office/drawing/2014/main" id="{1E4243AC-353F-4C49-BAD8-86C6FAB38D43}"/>
              </a:ext>
            </a:extLst>
          </p:cNvPr>
          <p:cNvSpPr>
            <a:spLocks noGrp="1"/>
          </p:cNvSpPr>
          <p:nvPr>
            <p:ph type="sldNum" sz="quarter" idx="10"/>
          </p:nvPr>
        </p:nvSpPr>
        <p:spPr>
          <a:xfrm>
            <a:off x="8610600" y="6356350"/>
            <a:ext cx="2743200" cy="365125"/>
          </a:xfrm>
        </p:spPr>
        <p:txBody>
          <a:bodyPr/>
          <a:lstStyle>
            <a:lvl1pPr>
              <a:defRPr b="1">
                <a:solidFill>
                  <a:schemeClr val="bg1"/>
                </a:solidFill>
              </a:defRPr>
            </a:lvl1pPr>
          </a:lstStyle>
          <a:p>
            <a:fld id="{421502C3-6BBA-A84F-A5A9-78C3C29F4595}" type="slidenum">
              <a:rPr lang="en-US" smtClean="0"/>
              <a:pPr/>
              <a:t>‹#›</a:t>
            </a:fld>
            <a:endParaRPr lang="en-US" dirty="0"/>
          </a:p>
        </p:txBody>
      </p:sp>
      <p:sp>
        <p:nvSpPr>
          <p:cNvPr id="15" name="Slide Number Placeholder 5">
            <a:extLst>
              <a:ext uri="{FF2B5EF4-FFF2-40B4-BE49-F238E27FC236}">
                <a16:creationId xmlns:a16="http://schemas.microsoft.com/office/drawing/2014/main" id="{7A878587-A44E-4848-89FD-16A794ED7F76}"/>
              </a:ext>
            </a:extLst>
          </p:cNvPr>
          <p:cNvSpPr txBox="1">
            <a:spLocks/>
          </p:cNvSpPr>
          <p:nvPr userDrawn="1"/>
        </p:nvSpPr>
        <p:spPr>
          <a:xfrm>
            <a:off x="821302" y="364989"/>
            <a:ext cx="4827143" cy="612850"/>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6000" b="1" spc="-150" dirty="0">
                <a:solidFill>
                  <a:schemeClr val="bg1"/>
                </a:solidFill>
              </a:rPr>
              <a:t>Next Steps</a:t>
            </a:r>
          </a:p>
        </p:txBody>
      </p:sp>
      <p:sp>
        <p:nvSpPr>
          <p:cNvPr id="9" name="Rectangle 8">
            <a:extLst>
              <a:ext uri="{FF2B5EF4-FFF2-40B4-BE49-F238E27FC236}">
                <a16:creationId xmlns:a16="http://schemas.microsoft.com/office/drawing/2014/main" id="{AC4C7A10-4B75-A448-9B32-83406152C225}"/>
              </a:ext>
            </a:extLst>
          </p:cNvPr>
          <p:cNvSpPr/>
          <p:nvPr userDrawn="1"/>
        </p:nvSpPr>
        <p:spPr>
          <a:xfrm>
            <a:off x="0" y="1458494"/>
            <a:ext cx="12192000" cy="182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CDBEE9F-2C58-CD41-9F1A-2190C5F9D7CF}"/>
              </a:ext>
            </a:extLst>
          </p:cNvPr>
          <p:cNvSpPr/>
          <p:nvPr userDrawn="1"/>
        </p:nvSpPr>
        <p:spPr>
          <a:xfrm>
            <a:off x="0" y="6184412"/>
            <a:ext cx="12192000" cy="182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823027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End Slide">
    <p:bg>
      <p:bgPr>
        <a:solidFill>
          <a:schemeClr val="tx2"/>
        </a:solidFill>
        <a:effectLst/>
      </p:bgPr>
    </p:bg>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10923752-5B16-9D49-B0EA-730D58B8CAB8}"/>
              </a:ext>
            </a:extLst>
          </p:cNvPr>
          <p:cNvSpPr txBox="1">
            <a:spLocks/>
          </p:cNvSpPr>
          <p:nvPr userDrawn="1"/>
        </p:nvSpPr>
        <p:spPr>
          <a:xfrm>
            <a:off x="3378361" y="6325403"/>
            <a:ext cx="5435278"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b="1" i="0" kern="1200" dirty="0">
                <a:solidFill>
                  <a:schemeClr val="bg1"/>
                </a:solidFill>
                <a:effectLst/>
                <a:latin typeface="+mn-lt"/>
                <a:ea typeface="+mn-ea"/>
                <a:cs typeface="+mn-cs"/>
              </a:rPr>
              <a:t>© </a:t>
            </a:r>
            <a:r>
              <a:rPr lang="en-US" sz="800" dirty="0">
                <a:solidFill>
                  <a:schemeClr val="bg1"/>
                </a:solidFill>
              </a:rPr>
              <a:t>Minnesota North College. A member of Minnesota State.</a:t>
            </a:r>
          </a:p>
        </p:txBody>
      </p:sp>
      <p:pic>
        <p:nvPicPr>
          <p:cNvPr id="2" name="Picture 1">
            <a:extLst>
              <a:ext uri="{FF2B5EF4-FFF2-40B4-BE49-F238E27FC236}">
                <a16:creationId xmlns:a16="http://schemas.microsoft.com/office/drawing/2014/main" id="{0CDC8291-3EE4-7A48-A2CC-5443A57F95DF}"/>
              </a:ext>
            </a:extLst>
          </p:cNvPr>
          <p:cNvPicPr>
            <a:picLocks noChangeAspect="1"/>
          </p:cNvPicPr>
          <p:nvPr userDrawn="1"/>
        </p:nvPicPr>
        <p:blipFill>
          <a:blip r:embed="rId2"/>
          <a:stretch>
            <a:fillRect/>
          </a:stretch>
        </p:blipFill>
        <p:spPr>
          <a:xfrm>
            <a:off x="4891148" y="1896041"/>
            <a:ext cx="2409704" cy="3065918"/>
          </a:xfrm>
          <a:prstGeom prst="rect">
            <a:avLst/>
          </a:prstGeom>
        </p:spPr>
      </p:pic>
    </p:spTree>
    <p:extLst>
      <p:ext uri="{BB962C8B-B14F-4D97-AF65-F5344CB8AC3E}">
        <p14:creationId xmlns:p14="http://schemas.microsoft.com/office/powerpoint/2010/main" val="15518888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6B38FC-FBB4-4948-9763-7EC092E27983}"/>
              </a:ext>
            </a:extLst>
          </p:cNvPr>
          <p:cNvSpPr>
            <a:spLocks noGrp="1"/>
          </p:cNvSpPr>
          <p:nvPr>
            <p:ph type="title"/>
          </p:nvPr>
        </p:nvSpPr>
        <p:spPr>
          <a:xfrm>
            <a:off x="838200" y="120684"/>
            <a:ext cx="8580929" cy="1325563"/>
          </a:xfrm>
        </p:spPr>
        <p:txBody>
          <a:bodyPr/>
          <a:lstStyle>
            <a:lvl1pPr>
              <a:defRPr b="1" spc="-150"/>
            </a:lvl1pPr>
          </a:lstStyle>
          <a:p>
            <a:r>
              <a:rPr lang="en-US" dirty="0"/>
              <a:t>Click to edit Master title style</a:t>
            </a:r>
          </a:p>
        </p:txBody>
      </p:sp>
      <p:sp>
        <p:nvSpPr>
          <p:cNvPr id="3" name="Content Placeholder 2">
            <a:extLst>
              <a:ext uri="{FF2B5EF4-FFF2-40B4-BE49-F238E27FC236}">
                <a16:creationId xmlns:a16="http://schemas.microsoft.com/office/drawing/2014/main" id="{14884F1B-FE9C-6E4E-AD07-A3985AAFBF04}"/>
              </a:ext>
            </a:extLst>
          </p:cNvPr>
          <p:cNvSpPr>
            <a:spLocks noGrp="1"/>
          </p:cNvSpPr>
          <p:nvPr>
            <p:ph idx="1"/>
          </p:nvPr>
        </p:nvSpPr>
        <p:spPr>
          <a:xfrm>
            <a:off x="838200" y="1825625"/>
            <a:ext cx="10751515"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03143158-CA05-8C45-B1E4-26B9305BDADB}"/>
              </a:ext>
            </a:extLst>
          </p:cNvPr>
          <p:cNvSpPr>
            <a:spLocks noGrp="1"/>
          </p:cNvSpPr>
          <p:nvPr>
            <p:ph type="sldNum" sz="quarter" idx="12"/>
          </p:nvPr>
        </p:nvSpPr>
        <p:spPr>
          <a:xfrm>
            <a:off x="8846515" y="6356350"/>
            <a:ext cx="2743200" cy="365125"/>
          </a:xfrm>
        </p:spPr>
        <p:txBody>
          <a:bodyPr/>
          <a:lstStyle>
            <a:lvl1pPr>
              <a:defRPr b="1"/>
            </a:lvl1pPr>
          </a:lstStyle>
          <a:p>
            <a:fld id="{421502C3-6BBA-A84F-A5A9-78C3C29F4595}" type="slidenum">
              <a:rPr lang="en-US" smtClean="0"/>
              <a:pPr/>
              <a:t>‹#›</a:t>
            </a:fld>
            <a:endParaRPr lang="en-US" dirty="0"/>
          </a:p>
        </p:txBody>
      </p:sp>
      <p:sp>
        <p:nvSpPr>
          <p:cNvPr id="10" name="Rectangle 9">
            <a:extLst>
              <a:ext uri="{FF2B5EF4-FFF2-40B4-BE49-F238E27FC236}">
                <a16:creationId xmlns:a16="http://schemas.microsoft.com/office/drawing/2014/main" id="{D9BD9B79-E49E-FC4A-B755-357EBACA9C60}"/>
              </a:ext>
            </a:extLst>
          </p:cNvPr>
          <p:cNvSpPr/>
          <p:nvPr userDrawn="1"/>
        </p:nvSpPr>
        <p:spPr>
          <a:xfrm>
            <a:off x="0" y="1458494"/>
            <a:ext cx="12192000" cy="182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399939E-4A83-A846-A0B7-D934E588EDEE}"/>
              </a:ext>
            </a:extLst>
          </p:cNvPr>
          <p:cNvSpPr/>
          <p:nvPr userDrawn="1"/>
        </p:nvSpPr>
        <p:spPr>
          <a:xfrm>
            <a:off x="0" y="6184412"/>
            <a:ext cx="12192000" cy="182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375814D2-1331-2B47-9C75-F46EA7DB87C5}"/>
              </a:ext>
            </a:extLst>
          </p:cNvPr>
          <p:cNvPicPr>
            <a:picLocks noChangeAspect="1"/>
          </p:cNvPicPr>
          <p:nvPr userDrawn="1"/>
        </p:nvPicPr>
        <p:blipFill>
          <a:blip r:embed="rId2"/>
          <a:stretch>
            <a:fillRect/>
          </a:stretch>
        </p:blipFill>
        <p:spPr>
          <a:xfrm>
            <a:off x="9758720" y="462922"/>
            <a:ext cx="1830995" cy="531742"/>
          </a:xfrm>
          <a:prstGeom prst="rect">
            <a:avLst/>
          </a:prstGeom>
        </p:spPr>
      </p:pic>
    </p:spTree>
    <p:extLst>
      <p:ext uri="{BB962C8B-B14F-4D97-AF65-F5344CB8AC3E}">
        <p14:creationId xmlns:p14="http://schemas.microsoft.com/office/powerpoint/2010/main" val="21143849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Title - Caribbean">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4464199-561E-2844-9B23-55128B4C8C3C}"/>
              </a:ext>
            </a:extLst>
          </p:cNvPr>
          <p:cNvSpPr/>
          <p:nvPr userDrawn="1"/>
        </p:nvSpPr>
        <p:spPr>
          <a:xfrm>
            <a:off x="0" y="6184412"/>
            <a:ext cx="12192000" cy="182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2">
            <a:extLst>
              <a:ext uri="{FF2B5EF4-FFF2-40B4-BE49-F238E27FC236}">
                <a16:creationId xmlns:a16="http://schemas.microsoft.com/office/drawing/2014/main" id="{662AE3C4-6CAC-A54C-BA47-AD3DF45CD07B}"/>
              </a:ext>
            </a:extLst>
          </p:cNvPr>
          <p:cNvSpPr>
            <a:spLocks noGrp="1"/>
          </p:cNvSpPr>
          <p:nvPr>
            <p:ph type="sldNum" sz="quarter" idx="10"/>
          </p:nvPr>
        </p:nvSpPr>
        <p:spPr>
          <a:xfrm>
            <a:off x="8610600" y="6356350"/>
            <a:ext cx="2743200" cy="365125"/>
          </a:xfrm>
        </p:spPr>
        <p:txBody>
          <a:bodyPr/>
          <a:lstStyle>
            <a:lvl1pPr>
              <a:defRPr b="1">
                <a:solidFill>
                  <a:schemeClr val="tx1"/>
                </a:solidFill>
              </a:defRPr>
            </a:lvl1pPr>
          </a:lstStyle>
          <a:p>
            <a:fld id="{421502C3-6BBA-A84F-A5A9-78C3C29F4595}" type="slidenum">
              <a:rPr lang="en-US" smtClean="0"/>
              <a:pPr/>
              <a:t>‹#›</a:t>
            </a:fld>
            <a:endParaRPr lang="en-US" dirty="0"/>
          </a:p>
        </p:txBody>
      </p:sp>
      <p:sp>
        <p:nvSpPr>
          <p:cNvPr id="7" name="Title 1">
            <a:extLst>
              <a:ext uri="{FF2B5EF4-FFF2-40B4-BE49-F238E27FC236}">
                <a16:creationId xmlns:a16="http://schemas.microsoft.com/office/drawing/2014/main" id="{7DD8C255-209E-4649-B5D8-2865636513D6}"/>
              </a:ext>
            </a:extLst>
          </p:cNvPr>
          <p:cNvSpPr>
            <a:spLocks noGrp="1"/>
          </p:cNvSpPr>
          <p:nvPr>
            <p:ph type="title" hasCustomPrompt="1"/>
          </p:nvPr>
        </p:nvSpPr>
        <p:spPr>
          <a:xfrm>
            <a:off x="838200" y="1059511"/>
            <a:ext cx="9139177" cy="4498775"/>
          </a:xfrm>
        </p:spPr>
        <p:txBody>
          <a:bodyPr anchor="ctr">
            <a:normAutofit/>
          </a:bodyPr>
          <a:lstStyle>
            <a:lvl1pPr algn="l">
              <a:lnSpc>
                <a:spcPts val="8000"/>
              </a:lnSpc>
              <a:defRPr sz="10000" b="0" i="0" spc="-150" baseline="0">
                <a:solidFill>
                  <a:schemeClr val="accent4"/>
                </a:solidFill>
                <a:latin typeface="Times New Roman" panose="02020603050405020304" pitchFamily="18" charset="0"/>
                <a:cs typeface="Times New Roman" panose="02020603050405020304" pitchFamily="18" charset="0"/>
              </a:defRPr>
            </a:lvl1pPr>
          </a:lstStyle>
          <a:p>
            <a:r>
              <a:rPr lang="en-US" dirty="0"/>
              <a:t>Add Section Breaker Title Here</a:t>
            </a:r>
          </a:p>
        </p:txBody>
      </p:sp>
    </p:spTree>
    <p:extLst>
      <p:ext uri="{BB962C8B-B14F-4D97-AF65-F5344CB8AC3E}">
        <p14:creationId xmlns:p14="http://schemas.microsoft.com/office/powerpoint/2010/main" val="2947685244"/>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Section Title - Caribbean">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4464199-561E-2844-9B23-55128B4C8C3C}"/>
              </a:ext>
            </a:extLst>
          </p:cNvPr>
          <p:cNvSpPr/>
          <p:nvPr userDrawn="1"/>
        </p:nvSpPr>
        <p:spPr>
          <a:xfrm>
            <a:off x="0" y="6184412"/>
            <a:ext cx="12192000" cy="1828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2">
            <a:extLst>
              <a:ext uri="{FF2B5EF4-FFF2-40B4-BE49-F238E27FC236}">
                <a16:creationId xmlns:a16="http://schemas.microsoft.com/office/drawing/2014/main" id="{662AE3C4-6CAC-A54C-BA47-AD3DF45CD07B}"/>
              </a:ext>
            </a:extLst>
          </p:cNvPr>
          <p:cNvSpPr>
            <a:spLocks noGrp="1"/>
          </p:cNvSpPr>
          <p:nvPr>
            <p:ph type="sldNum" sz="quarter" idx="10"/>
          </p:nvPr>
        </p:nvSpPr>
        <p:spPr>
          <a:xfrm>
            <a:off x="8610600" y="6356350"/>
            <a:ext cx="2743200" cy="365125"/>
          </a:xfrm>
        </p:spPr>
        <p:txBody>
          <a:bodyPr/>
          <a:lstStyle>
            <a:lvl1pPr>
              <a:defRPr b="1">
                <a:solidFill>
                  <a:schemeClr val="tx1"/>
                </a:solidFill>
              </a:defRPr>
            </a:lvl1pPr>
          </a:lstStyle>
          <a:p>
            <a:fld id="{421502C3-6BBA-A84F-A5A9-78C3C29F4595}" type="slidenum">
              <a:rPr lang="en-US" smtClean="0"/>
              <a:pPr/>
              <a:t>‹#›</a:t>
            </a:fld>
            <a:endParaRPr lang="en-US" dirty="0"/>
          </a:p>
        </p:txBody>
      </p:sp>
      <p:sp>
        <p:nvSpPr>
          <p:cNvPr id="6" name="Title 1">
            <a:extLst>
              <a:ext uri="{FF2B5EF4-FFF2-40B4-BE49-F238E27FC236}">
                <a16:creationId xmlns:a16="http://schemas.microsoft.com/office/drawing/2014/main" id="{C41BD283-ADF7-6E43-A349-B9AD0A9C966B}"/>
              </a:ext>
            </a:extLst>
          </p:cNvPr>
          <p:cNvSpPr>
            <a:spLocks noGrp="1"/>
          </p:cNvSpPr>
          <p:nvPr>
            <p:ph type="title" hasCustomPrompt="1"/>
          </p:nvPr>
        </p:nvSpPr>
        <p:spPr>
          <a:xfrm>
            <a:off x="838200" y="1059511"/>
            <a:ext cx="9139177" cy="4498775"/>
          </a:xfrm>
        </p:spPr>
        <p:txBody>
          <a:bodyPr anchor="ctr">
            <a:normAutofit/>
          </a:bodyPr>
          <a:lstStyle>
            <a:lvl1pPr algn="l">
              <a:lnSpc>
                <a:spcPts val="8000"/>
              </a:lnSpc>
              <a:defRPr sz="10000" b="0" i="0" spc="-150" baseline="0">
                <a:solidFill>
                  <a:schemeClr val="accent3"/>
                </a:solidFill>
                <a:latin typeface="Times New Roman" panose="02020603050405020304" pitchFamily="18" charset="0"/>
                <a:cs typeface="Times New Roman" panose="02020603050405020304" pitchFamily="18" charset="0"/>
              </a:defRPr>
            </a:lvl1pPr>
          </a:lstStyle>
          <a:p>
            <a:r>
              <a:rPr lang="en-US" dirty="0"/>
              <a:t>Add Section Breaker Title Here</a:t>
            </a:r>
          </a:p>
        </p:txBody>
      </p:sp>
    </p:spTree>
    <p:extLst>
      <p:ext uri="{BB962C8B-B14F-4D97-AF65-F5344CB8AC3E}">
        <p14:creationId xmlns:p14="http://schemas.microsoft.com/office/powerpoint/2010/main" val="3186417738"/>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Section Title - Caribbean">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4464199-561E-2844-9B23-55128B4C8C3C}"/>
              </a:ext>
            </a:extLst>
          </p:cNvPr>
          <p:cNvSpPr/>
          <p:nvPr userDrawn="1"/>
        </p:nvSpPr>
        <p:spPr>
          <a:xfrm>
            <a:off x="0" y="6184412"/>
            <a:ext cx="12192000" cy="182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2">
            <a:extLst>
              <a:ext uri="{FF2B5EF4-FFF2-40B4-BE49-F238E27FC236}">
                <a16:creationId xmlns:a16="http://schemas.microsoft.com/office/drawing/2014/main" id="{662AE3C4-6CAC-A54C-BA47-AD3DF45CD07B}"/>
              </a:ext>
            </a:extLst>
          </p:cNvPr>
          <p:cNvSpPr>
            <a:spLocks noGrp="1"/>
          </p:cNvSpPr>
          <p:nvPr>
            <p:ph type="sldNum" sz="quarter" idx="10"/>
          </p:nvPr>
        </p:nvSpPr>
        <p:spPr>
          <a:xfrm>
            <a:off x="8610600" y="6356350"/>
            <a:ext cx="2743200" cy="365125"/>
          </a:xfrm>
        </p:spPr>
        <p:txBody>
          <a:bodyPr/>
          <a:lstStyle>
            <a:lvl1pPr>
              <a:defRPr b="1">
                <a:solidFill>
                  <a:schemeClr val="tx1"/>
                </a:solidFill>
              </a:defRPr>
            </a:lvl1pPr>
          </a:lstStyle>
          <a:p>
            <a:fld id="{421502C3-6BBA-A84F-A5A9-78C3C29F4595}" type="slidenum">
              <a:rPr lang="en-US" smtClean="0"/>
              <a:pPr/>
              <a:t>‹#›</a:t>
            </a:fld>
            <a:endParaRPr lang="en-US" dirty="0"/>
          </a:p>
        </p:txBody>
      </p:sp>
      <p:sp>
        <p:nvSpPr>
          <p:cNvPr id="6" name="Title 1">
            <a:extLst>
              <a:ext uri="{FF2B5EF4-FFF2-40B4-BE49-F238E27FC236}">
                <a16:creationId xmlns:a16="http://schemas.microsoft.com/office/drawing/2014/main" id="{71EA6013-C8BE-8F4E-992C-F220D796D937}"/>
              </a:ext>
            </a:extLst>
          </p:cNvPr>
          <p:cNvSpPr>
            <a:spLocks noGrp="1"/>
          </p:cNvSpPr>
          <p:nvPr>
            <p:ph type="title" hasCustomPrompt="1"/>
          </p:nvPr>
        </p:nvSpPr>
        <p:spPr>
          <a:xfrm>
            <a:off x="838200" y="1059511"/>
            <a:ext cx="9139177" cy="4498775"/>
          </a:xfrm>
        </p:spPr>
        <p:txBody>
          <a:bodyPr anchor="ctr">
            <a:normAutofit/>
          </a:bodyPr>
          <a:lstStyle>
            <a:lvl1pPr algn="l">
              <a:lnSpc>
                <a:spcPts val="8000"/>
              </a:lnSpc>
              <a:defRPr sz="10000" b="0" i="0" spc="-150" baseline="0">
                <a:solidFill>
                  <a:schemeClr val="tx2"/>
                </a:solidFill>
                <a:latin typeface="Times New Roman" panose="02020603050405020304" pitchFamily="18" charset="0"/>
                <a:cs typeface="Times New Roman" panose="02020603050405020304" pitchFamily="18" charset="0"/>
              </a:defRPr>
            </a:lvl1pPr>
          </a:lstStyle>
          <a:p>
            <a:r>
              <a:rPr lang="en-US" dirty="0"/>
              <a:t>Add Section Breaker Title Here</a:t>
            </a:r>
          </a:p>
        </p:txBody>
      </p:sp>
    </p:spTree>
    <p:extLst>
      <p:ext uri="{BB962C8B-B14F-4D97-AF65-F5344CB8AC3E}">
        <p14:creationId xmlns:p14="http://schemas.microsoft.com/office/powerpoint/2010/main" val="1804757795"/>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Column - Whit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7CEE349-E365-EA40-AB9B-CB10DE37C10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647ED27-7977-3745-B1F7-07CD182B5EA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81E57173-AA4E-F34F-BD03-36C17483247E}"/>
              </a:ext>
            </a:extLst>
          </p:cNvPr>
          <p:cNvSpPr>
            <a:spLocks noGrp="1"/>
          </p:cNvSpPr>
          <p:nvPr>
            <p:ph type="sldNum" sz="quarter" idx="12"/>
          </p:nvPr>
        </p:nvSpPr>
        <p:spPr/>
        <p:txBody>
          <a:bodyPr/>
          <a:lstStyle/>
          <a:p>
            <a:fld id="{421502C3-6BBA-A84F-A5A9-78C3C29F4595}" type="slidenum">
              <a:rPr lang="en-US" smtClean="0"/>
              <a:t>‹#›</a:t>
            </a:fld>
            <a:endParaRPr lang="en-US"/>
          </a:p>
        </p:txBody>
      </p:sp>
      <p:sp>
        <p:nvSpPr>
          <p:cNvPr id="9" name="Title 1">
            <a:extLst>
              <a:ext uri="{FF2B5EF4-FFF2-40B4-BE49-F238E27FC236}">
                <a16:creationId xmlns:a16="http://schemas.microsoft.com/office/drawing/2014/main" id="{7B71BBC3-8A65-7A45-A6D0-1B92F625F418}"/>
              </a:ext>
            </a:extLst>
          </p:cNvPr>
          <p:cNvSpPr>
            <a:spLocks noGrp="1"/>
          </p:cNvSpPr>
          <p:nvPr>
            <p:ph type="title"/>
          </p:nvPr>
        </p:nvSpPr>
        <p:spPr>
          <a:xfrm>
            <a:off x="838200" y="120684"/>
            <a:ext cx="8645665" cy="1325563"/>
          </a:xfrm>
        </p:spPr>
        <p:txBody>
          <a:bodyPr/>
          <a:lstStyle>
            <a:lvl1pPr>
              <a:defRPr b="1" spc="-150"/>
            </a:lvl1pPr>
          </a:lstStyle>
          <a:p>
            <a:r>
              <a:rPr lang="en-US"/>
              <a:t>Click to edit Master title style</a:t>
            </a:r>
            <a:endParaRPr lang="en-US" dirty="0"/>
          </a:p>
        </p:txBody>
      </p:sp>
      <p:sp>
        <p:nvSpPr>
          <p:cNvPr id="12" name="Rectangle 11">
            <a:extLst>
              <a:ext uri="{FF2B5EF4-FFF2-40B4-BE49-F238E27FC236}">
                <a16:creationId xmlns:a16="http://schemas.microsoft.com/office/drawing/2014/main" id="{F5B054FD-381E-FE45-BB8F-E2DBD7225362}"/>
              </a:ext>
            </a:extLst>
          </p:cNvPr>
          <p:cNvSpPr/>
          <p:nvPr userDrawn="1"/>
        </p:nvSpPr>
        <p:spPr>
          <a:xfrm>
            <a:off x="0" y="1458494"/>
            <a:ext cx="12192000" cy="182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0107A03-3D61-F947-B9FE-BD5B0A854D8A}"/>
              </a:ext>
            </a:extLst>
          </p:cNvPr>
          <p:cNvSpPr/>
          <p:nvPr userDrawn="1"/>
        </p:nvSpPr>
        <p:spPr>
          <a:xfrm>
            <a:off x="0" y="6184412"/>
            <a:ext cx="12192000" cy="182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E9938F6C-8F05-0446-BBFB-4449C7A86957}"/>
              </a:ext>
            </a:extLst>
          </p:cNvPr>
          <p:cNvPicPr>
            <a:picLocks noChangeAspect="1"/>
          </p:cNvPicPr>
          <p:nvPr userDrawn="1"/>
        </p:nvPicPr>
        <p:blipFill>
          <a:blip r:embed="rId2"/>
          <a:stretch>
            <a:fillRect/>
          </a:stretch>
        </p:blipFill>
        <p:spPr>
          <a:xfrm>
            <a:off x="9758720" y="462922"/>
            <a:ext cx="1830995" cy="531742"/>
          </a:xfrm>
          <a:prstGeom prst="rect">
            <a:avLst/>
          </a:prstGeom>
        </p:spPr>
      </p:pic>
    </p:spTree>
    <p:extLst>
      <p:ext uri="{BB962C8B-B14F-4D97-AF65-F5344CB8AC3E}">
        <p14:creationId xmlns:p14="http://schemas.microsoft.com/office/powerpoint/2010/main" val="7565512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91D4A62-6EB4-9F4B-9A48-E2B1FFAEA3E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45A1FE5-5124-8441-9B6B-9E4C77CBC3E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3FC7B5E-CA31-514B-84A4-8944A38AAD1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7D2E385-8B0A-E04B-ACD1-FABE6E8D01A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573D52F4-4865-9241-BB88-D573AB9D0607}"/>
              </a:ext>
            </a:extLst>
          </p:cNvPr>
          <p:cNvSpPr>
            <a:spLocks noGrp="1"/>
          </p:cNvSpPr>
          <p:nvPr>
            <p:ph type="sldNum" sz="quarter" idx="12"/>
          </p:nvPr>
        </p:nvSpPr>
        <p:spPr/>
        <p:txBody>
          <a:bodyPr/>
          <a:lstStyle/>
          <a:p>
            <a:fld id="{421502C3-6BBA-A84F-A5A9-78C3C29F4595}" type="slidenum">
              <a:rPr lang="en-US" smtClean="0"/>
              <a:t>‹#›</a:t>
            </a:fld>
            <a:endParaRPr lang="en-US"/>
          </a:p>
        </p:txBody>
      </p:sp>
      <p:sp>
        <p:nvSpPr>
          <p:cNvPr id="11" name="Title 1">
            <a:extLst>
              <a:ext uri="{FF2B5EF4-FFF2-40B4-BE49-F238E27FC236}">
                <a16:creationId xmlns:a16="http://schemas.microsoft.com/office/drawing/2014/main" id="{8047A3AD-D6DD-E448-B3A8-16784F185D4C}"/>
              </a:ext>
            </a:extLst>
          </p:cNvPr>
          <p:cNvSpPr>
            <a:spLocks noGrp="1"/>
          </p:cNvSpPr>
          <p:nvPr>
            <p:ph type="title"/>
          </p:nvPr>
        </p:nvSpPr>
        <p:spPr>
          <a:xfrm>
            <a:off x="838200" y="120684"/>
            <a:ext cx="8645665" cy="1325563"/>
          </a:xfrm>
        </p:spPr>
        <p:txBody>
          <a:bodyPr/>
          <a:lstStyle>
            <a:lvl1pPr>
              <a:defRPr b="1" spc="-150"/>
            </a:lvl1pPr>
          </a:lstStyle>
          <a:p>
            <a:r>
              <a:rPr lang="en-US"/>
              <a:t>Click to edit Master title style</a:t>
            </a:r>
            <a:endParaRPr lang="en-US" dirty="0"/>
          </a:p>
        </p:txBody>
      </p:sp>
      <p:sp>
        <p:nvSpPr>
          <p:cNvPr id="14" name="Rectangle 13">
            <a:extLst>
              <a:ext uri="{FF2B5EF4-FFF2-40B4-BE49-F238E27FC236}">
                <a16:creationId xmlns:a16="http://schemas.microsoft.com/office/drawing/2014/main" id="{1147BA62-34CF-A84E-B736-F3FF77CE184B}"/>
              </a:ext>
            </a:extLst>
          </p:cNvPr>
          <p:cNvSpPr/>
          <p:nvPr userDrawn="1"/>
        </p:nvSpPr>
        <p:spPr>
          <a:xfrm>
            <a:off x="0" y="1458494"/>
            <a:ext cx="12192000" cy="182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F28C927-A4E3-BF4E-9CD4-DC4EC04BC2DE}"/>
              </a:ext>
            </a:extLst>
          </p:cNvPr>
          <p:cNvSpPr/>
          <p:nvPr userDrawn="1"/>
        </p:nvSpPr>
        <p:spPr>
          <a:xfrm>
            <a:off x="0" y="6184412"/>
            <a:ext cx="12192000" cy="182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2ADE74C4-2207-DC43-A02E-AE840A2684BD}"/>
              </a:ext>
            </a:extLst>
          </p:cNvPr>
          <p:cNvPicPr>
            <a:picLocks noChangeAspect="1"/>
          </p:cNvPicPr>
          <p:nvPr userDrawn="1"/>
        </p:nvPicPr>
        <p:blipFill>
          <a:blip r:embed="rId2"/>
          <a:stretch>
            <a:fillRect/>
          </a:stretch>
        </p:blipFill>
        <p:spPr>
          <a:xfrm>
            <a:off x="9758720" y="462922"/>
            <a:ext cx="1830995" cy="531742"/>
          </a:xfrm>
          <a:prstGeom prst="rect">
            <a:avLst/>
          </a:prstGeom>
        </p:spPr>
      </p:pic>
    </p:spTree>
    <p:extLst>
      <p:ext uri="{BB962C8B-B14F-4D97-AF65-F5344CB8AC3E}">
        <p14:creationId xmlns:p14="http://schemas.microsoft.com/office/powerpoint/2010/main" val="41001615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A505628-26DC-BF47-9870-F9D36DBB9379}"/>
              </a:ext>
            </a:extLst>
          </p:cNvPr>
          <p:cNvSpPr>
            <a:spLocks noGrp="1"/>
          </p:cNvSpPr>
          <p:nvPr>
            <p:ph type="sldNum" sz="quarter" idx="12"/>
          </p:nvPr>
        </p:nvSpPr>
        <p:spPr/>
        <p:txBody>
          <a:bodyPr/>
          <a:lstStyle>
            <a:lvl1pPr>
              <a:defRPr b="1"/>
            </a:lvl1pPr>
          </a:lstStyle>
          <a:p>
            <a:fld id="{421502C3-6BBA-A84F-A5A9-78C3C29F4595}" type="slidenum">
              <a:rPr lang="en-US" smtClean="0"/>
              <a:pPr/>
              <a:t>‹#›</a:t>
            </a:fld>
            <a:endParaRPr lang="en-US" dirty="0"/>
          </a:p>
        </p:txBody>
      </p:sp>
      <p:sp>
        <p:nvSpPr>
          <p:cNvPr id="7" name="Title 1">
            <a:extLst>
              <a:ext uri="{FF2B5EF4-FFF2-40B4-BE49-F238E27FC236}">
                <a16:creationId xmlns:a16="http://schemas.microsoft.com/office/drawing/2014/main" id="{B2DD831F-9E0B-014C-9DFC-8C0577B255B6}"/>
              </a:ext>
            </a:extLst>
          </p:cNvPr>
          <p:cNvSpPr>
            <a:spLocks noGrp="1"/>
          </p:cNvSpPr>
          <p:nvPr>
            <p:ph type="title"/>
          </p:nvPr>
        </p:nvSpPr>
        <p:spPr>
          <a:xfrm>
            <a:off x="838200" y="120684"/>
            <a:ext cx="8645665" cy="1325563"/>
          </a:xfrm>
        </p:spPr>
        <p:txBody>
          <a:bodyPr/>
          <a:lstStyle>
            <a:lvl1pPr>
              <a:defRPr b="1" spc="-150"/>
            </a:lvl1pPr>
          </a:lstStyle>
          <a:p>
            <a:r>
              <a:rPr lang="en-US"/>
              <a:t>Click to edit Master title style</a:t>
            </a:r>
            <a:endParaRPr lang="en-US" dirty="0"/>
          </a:p>
        </p:txBody>
      </p:sp>
      <p:sp>
        <p:nvSpPr>
          <p:cNvPr id="10" name="Rectangle 9">
            <a:extLst>
              <a:ext uri="{FF2B5EF4-FFF2-40B4-BE49-F238E27FC236}">
                <a16:creationId xmlns:a16="http://schemas.microsoft.com/office/drawing/2014/main" id="{AC40C2D6-733D-F949-9509-91459DA1D6EB}"/>
              </a:ext>
            </a:extLst>
          </p:cNvPr>
          <p:cNvSpPr/>
          <p:nvPr userDrawn="1"/>
        </p:nvSpPr>
        <p:spPr>
          <a:xfrm>
            <a:off x="0" y="1458494"/>
            <a:ext cx="12192000" cy="182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D3780C3-D1B3-A642-B841-34FBC6C9B50E}"/>
              </a:ext>
            </a:extLst>
          </p:cNvPr>
          <p:cNvSpPr/>
          <p:nvPr userDrawn="1"/>
        </p:nvSpPr>
        <p:spPr>
          <a:xfrm>
            <a:off x="0" y="6184412"/>
            <a:ext cx="12192000" cy="182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A2E842E1-61D4-5045-8D91-E1D58FF984E6}"/>
              </a:ext>
            </a:extLst>
          </p:cNvPr>
          <p:cNvPicPr>
            <a:picLocks noChangeAspect="1"/>
          </p:cNvPicPr>
          <p:nvPr userDrawn="1"/>
        </p:nvPicPr>
        <p:blipFill>
          <a:blip r:embed="rId2"/>
          <a:stretch>
            <a:fillRect/>
          </a:stretch>
        </p:blipFill>
        <p:spPr>
          <a:xfrm>
            <a:off x="9758720" y="462922"/>
            <a:ext cx="1830995" cy="531742"/>
          </a:xfrm>
          <a:prstGeom prst="rect">
            <a:avLst/>
          </a:prstGeom>
        </p:spPr>
      </p:pic>
    </p:spTree>
    <p:extLst>
      <p:ext uri="{BB962C8B-B14F-4D97-AF65-F5344CB8AC3E}">
        <p14:creationId xmlns:p14="http://schemas.microsoft.com/office/powerpoint/2010/main" val="32702080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BB938CC-8D7F-D643-8F63-C34B2AD94C6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D7F5121-202C-3140-8B25-8E3B5C7B0DC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0770530B-C343-D946-A39E-AE10E05E00D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defRPr>
            </a:lvl1pPr>
          </a:lstStyle>
          <a:p>
            <a:fld id="{421502C3-6BBA-A84F-A5A9-78C3C29F4595}" type="slidenum">
              <a:rPr lang="en-US" smtClean="0"/>
              <a:pPr/>
              <a:t>‹#›</a:t>
            </a:fld>
            <a:endParaRPr lang="en-US" dirty="0"/>
          </a:p>
        </p:txBody>
      </p:sp>
      <p:sp>
        <p:nvSpPr>
          <p:cNvPr id="7" name="Footer Placeholder 4">
            <a:extLst>
              <a:ext uri="{FF2B5EF4-FFF2-40B4-BE49-F238E27FC236}">
                <a16:creationId xmlns:a16="http://schemas.microsoft.com/office/drawing/2014/main" id="{C1F26E33-36E9-D346-A57E-29A4A91065E0}"/>
              </a:ext>
            </a:extLst>
          </p:cNvPr>
          <p:cNvSpPr>
            <a:spLocks noGrp="1"/>
          </p:cNvSpPr>
          <p:nvPr>
            <p:ph type="ftr" sz="quarter" idx="3"/>
          </p:nvPr>
        </p:nvSpPr>
        <p:spPr>
          <a:xfrm>
            <a:off x="838200" y="6356350"/>
            <a:ext cx="4114800" cy="365125"/>
          </a:xfrm>
          <a:prstGeom prst="rect">
            <a:avLst/>
          </a:prstGeom>
        </p:spPr>
        <p:txBody>
          <a:bodyPr/>
          <a:lstStyle/>
          <a:p>
            <a:endParaRPr lang="en-US" dirty="0"/>
          </a:p>
        </p:txBody>
      </p:sp>
    </p:spTree>
    <p:extLst>
      <p:ext uri="{BB962C8B-B14F-4D97-AF65-F5344CB8AC3E}">
        <p14:creationId xmlns:p14="http://schemas.microsoft.com/office/powerpoint/2010/main" val="643612119"/>
      </p:ext>
    </p:extLst>
  </p:cSld>
  <p:clrMap bg1="lt1" tx1="dk1" bg2="lt2" tx2="dk2" accent1="accent1" accent2="accent2" accent3="accent3" accent4="accent4" accent5="accent5" accent6="accent6" hlink="hlink" folHlink="folHlink"/>
  <p:sldLayoutIdLst>
    <p:sldLayoutId id="2147483675" r:id="rId1"/>
    <p:sldLayoutId id="2147483692" r:id="rId2"/>
    <p:sldLayoutId id="2147483650" r:id="rId3"/>
    <p:sldLayoutId id="2147483691" r:id="rId4"/>
    <p:sldLayoutId id="2147483695" r:id="rId5"/>
    <p:sldLayoutId id="2147483696" r:id="rId6"/>
    <p:sldLayoutId id="2147483652" r:id="rId7"/>
    <p:sldLayoutId id="2147483653" r:id="rId8"/>
    <p:sldLayoutId id="2147483654" r:id="rId9"/>
    <p:sldLayoutId id="2147483655" r:id="rId10"/>
    <p:sldLayoutId id="2147483656" r:id="rId11"/>
    <p:sldLayoutId id="2147483694" r:id="rId12"/>
    <p:sldLayoutId id="2147483697" r:id="rId13"/>
    <p:sldLayoutId id="2147483698" r:id="rId14"/>
    <p:sldLayoutId id="2147483667" r:id="rId15"/>
    <p:sldLayoutId id="2147483669" r:id="rId16"/>
    <p:sldLayoutId id="2147483678" r:id="rId17"/>
    <p:sldLayoutId id="2147483666" r:id="rId18"/>
    <p:sldLayoutId id="2147483657" r:id="rId19"/>
    <p:sldLayoutId id="2147483693" r:id="rId20"/>
    <p:sldLayoutId id="2147483679" r:id="rId21"/>
  </p:sldLayoutIdLst>
  <p:hf sldNum="0" hdr="0" ftr="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eservices.minnstate.edu/esession/authentication.do?campusId=320&amp;postAuthUrl=http%3A%2F%2Feservices.minnstate.edu%2Fstudent-portal%2Fsecure%2Fdashboard.do%3Fcampusid%3D320" TargetMode="External"/><Relationship Id="rId2" Type="http://schemas.openxmlformats.org/officeDocument/2006/relationships/hyperlink" Target="https://tsorder.studentclearinghouse.org/school/select?_afrRedirect=1887821768827572#firstload" TargetMode="External"/><Relationship Id="rId1" Type="http://schemas.openxmlformats.org/officeDocument/2006/relationships/slideLayout" Target="../slideLayouts/slideLayout3.xml"/><Relationship Id="rId4" Type="http://schemas.openxmlformats.org/officeDocument/2006/relationships/hyperlink" Target="https://starid.minnstate.edu/" TargetMode="External"/></Relationships>
</file>

<file path=ppt/slides/_rels/slide11.xml.rels><?xml version="1.0" encoding="UTF-8" standalone="yes"?>
<Relationships xmlns="http://schemas.openxmlformats.org/package/2006/relationships"><Relationship Id="rId2" Type="http://schemas.openxmlformats.org/officeDocument/2006/relationships/hyperlink" Target="https://tsorder.studentclearinghouse.org/school/select?_afrRedirect=1887821768827572#firstload" TargetMode="Externa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s://minnesotanorth.edu/academics/programs/liberal-arts-and-sciences/" TargetMode="External"/><Relationship Id="rId2" Type="http://schemas.openxmlformats.org/officeDocument/2006/relationships/hyperlink" Target="http://www.itascacc.edu/academics/programs/associate-of-arts/" TargetMode="External"/><Relationship Id="rId1" Type="http://schemas.openxmlformats.org/officeDocument/2006/relationships/slideLayout" Target="../slideLayouts/slideLayout3.xml"/><Relationship Id="rId5" Type="http://schemas.openxmlformats.org/officeDocument/2006/relationships/hyperlink" Target="https://www.transferology.com/index.htm" TargetMode="External"/><Relationship Id="rId4" Type="http://schemas.openxmlformats.org/officeDocument/2006/relationships/hyperlink" Target="https://minnesotanorth.edu/academics/programs/"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minnesotanorth.edu/student-services/library/" TargetMode="External"/><Relationship Id="rId2" Type="http://schemas.openxmlformats.org/officeDocument/2006/relationships/hyperlink" Target="https://minnesotanorth.edu/student-services/counseling/" TargetMode="External"/><Relationship Id="rId1" Type="http://schemas.openxmlformats.org/officeDocument/2006/relationships/slideLayout" Target="../slideLayouts/slideLayout3.xml"/><Relationship Id="rId4" Type="http://schemas.openxmlformats.org/officeDocument/2006/relationships/hyperlink" Target="https://outlook.office.com/mail/"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mailto:ann.vidovic@minnesotanorth.edu" TargetMode="External"/><Relationship Id="rId2" Type="http://schemas.openxmlformats.org/officeDocument/2006/relationships/hyperlink" Target="https://minnesotanorth.edu/student-services/accessibility-disability-services/" TargetMode="Externa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mailto:allison.geisler@minnesotanorth.edu" TargetMode="External"/><Relationship Id="rId2" Type="http://schemas.openxmlformats.org/officeDocument/2006/relationships/hyperlink" Target="https://minnesotanorth.edu/academics/college-credit-in-high-school/" TargetMode="External"/><Relationship Id="rId1" Type="http://schemas.openxmlformats.org/officeDocument/2006/relationships/slideLayout" Target="../slideLayouts/slideLayout3.xml"/><Relationship Id="rId5" Type="http://schemas.openxmlformats.org/officeDocument/2006/relationships/hyperlink" Target="mailto:Richard.Kangas@minnesotanorth.edu" TargetMode="External"/><Relationship Id="rId4" Type="http://schemas.openxmlformats.org/officeDocument/2006/relationships/hyperlink" Target="https://minnesotanorth.edu/student-services/accessibility-disability-services/" TargetMode="External"/></Relationships>
</file>

<file path=ppt/slides/_rels/slide18.xml.rels><?xml version="1.0" encoding="UTF-8" standalone="yes"?>
<Relationships xmlns="http://schemas.openxmlformats.org/package/2006/relationships"><Relationship Id="rId8" Type="http://schemas.openxmlformats.org/officeDocument/2006/relationships/hyperlink" Target="https://starid.minnstate.edu/" TargetMode="External"/><Relationship Id="rId3" Type="http://schemas.openxmlformats.org/officeDocument/2006/relationships/hyperlink" Target="https://minnesotanorth.edu/academics/college-credit-in-high-school/" TargetMode="External"/><Relationship Id="rId7" Type="http://schemas.openxmlformats.org/officeDocument/2006/relationships/hyperlink" Target="https://minnesotanorth.learn.minnstate.edu/d2l/login?sessionExpired=0&amp;target=%2fd2l%2fhome" TargetMode="External"/><Relationship Id="rId2" Type="http://schemas.openxmlformats.org/officeDocument/2006/relationships/hyperlink" Target="https://eservices.minnstate.edu/registration/search/basic.html?campusid=320" TargetMode="External"/><Relationship Id="rId1" Type="http://schemas.openxmlformats.org/officeDocument/2006/relationships/slideLayout" Target="../slideLayouts/slideLayout7.xml"/><Relationship Id="rId6" Type="http://schemas.openxmlformats.org/officeDocument/2006/relationships/hyperlink" Target="https://minnesotanorth.edu/student-services/college-stores/" TargetMode="External"/><Relationship Id="rId5" Type="http://schemas.openxmlformats.org/officeDocument/2006/relationships/hyperlink" Target="https://minnesotanorth.edu/academics/records/" TargetMode="External"/><Relationship Id="rId4" Type="http://schemas.openxmlformats.org/officeDocument/2006/relationships/hyperlink" Target="https://eservices.minnstate.edu/registration/viewCourseOutlines.do?campusid=147" TargetMode="External"/><Relationship Id="rId9" Type="http://schemas.openxmlformats.org/officeDocument/2006/relationships/hyperlink" Target="https://eservices.minnstate.edu/esession/authentication.do?campusId=320&amp;postAuthUrl=http%3A%2F%2Feservices.minnstate.edu%2Fstudent-portal%2Fsecure%2Fdashboard.do%3Fcampusid%3D320"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starid.minnstate.edu/" TargetMode="External"/><Relationship Id="rId2" Type="http://schemas.openxmlformats.org/officeDocument/2006/relationships/hyperlink" Target="https://eservices.minnstate.edu/adm/public/studentWelcome?campusId=320&amp;utm_source=minnstateEdu&amp;utm_medium=EducationSearch&amp;utm_campaign=SystemMapApplyNow" TargetMode="External"/><Relationship Id="rId1" Type="http://schemas.openxmlformats.org/officeDocument/2006/relationships/slideLayout" Target="../slideLayouts/slideLayout3.xml"/><Relationship Id="rId4" Type="http://schemas.openxmlformats.org/officeDocument/2006/relationships/hyperlink" Target="https://minnesotanorth.edu/student-services/academicadvising/"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minnesotanorth.edu/wp-content/uploads/2022/07/MNC_CIS-Student-Handbook_07112022.pdf" TargetMode="External"/><Relationship Id="rId2" Type="http://schemas.openxmlformats.org/officeDocument/2006/relationships/hyperlink" Target="https://minnesotanorth.edu/academics/college-credit-in-high-school/" TargetMode="Externa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hyperlink" Target="https://minnesotanorth.edu/wp-content/uploads/2022/07/MNC_CIS-Student-Handbook_07112022.pdf" TargetMode="Externa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minnesotanorth.edu/wp-content/uploads/2022/07/MNC-Authorization-for-Release-of-Information.pdf" TargetMode="External"/><Relationship Id="rId2" Type="http://schemas.openxmlformats.org/officeDocument/2006/relationships/hyperlink" Target="https://eservices.minnstate.edu/registration/viewCourseOutlines.do?campusid=147" TargetMode="External"/><Relationship Id="rId1" Type="http://schemas.openxmlformats.org/officeDocument/2006/relationships/slideLayout" Target="../slideLayouts/slideLayout3.xml"/><Relationship Id="rId4" Type="http://schemas.openxmlformats.org/officeDocument/2006/relationships/hyperlink" Target="http://www.itascacc.edu/academics/college-policies/academic-integrity"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minnesotanorth.edu/wp-content/uploads/2022/07/Student-Code-of-Conduct-Procedure_Minnesota-North-College_FINAL.pdf" TargetMode="External"/><Relationship Id="rId2" Type="http://schemas.openxmlformats.org/officeDocument/2006/relationships/hyperlink" Target="http://www.itascacc.edu/academics/college-policies/academic-integrity" TargetMode="Externa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BA70BDA-5E5D-6F45-B60B-E2F71AF5A849}"/>
              </a:ext>
            </a:extLst>
          </p:cNvPr>
          <p:cNvSpPr>
            <a:spLocks noGrp="1"/>
          </p:cNvSpPr>
          <p:nvPr>
            <p:ph type="body" idx="11"/>
          </p:nvPr>
        </p:nvSpPr>
        <p:spPr>
          <a:xfrm>
            <a:off x="689567" y="5508666"/>
            <a:ext cx="4520446" cy="686394"/>
          </a:xfrm>
        </p:spPr>
        <p:txBody>
          <a:bodyPr vert="horz" lIns="91440" tIns="45720" rIns="91440" bIns="45720" rtlCol="0" anchor="t">
            <a:noAutofit/>
          </a:bodyPr>
          <a:lstStyle/>
          <a:p>
            <a:r>
              <a:rPr lang="en-US" sz="3600" dirty="0">
                <a:latin typeface="Times New Roman" panose="02020603050405020304" pitchFamily="18" charset="0"/>
                <a:cs typeface="Times New Roman" panose="02020603050405020304" pitchFamily="18" charset="0"/>
              </a:rPr>
              <a:t>College in the Schools</a:t>
            </a:r>
          </a:p>
        </p:txBody>
      </p:sp>
      <p:sp>
        <p:nvSpPr>
          <p:cNvPr id="3" name="Title 2">
            <a:extLst>
              <a:ext uri="{FF2B5EF4-FFF2-40B4-BE49-F238E27FC236}">
                <a16:creationId xmlns:a16="http://schemas.microsoft.com/office/drawing/2014/main" id="{C8425BEC-31F4-4A45-B620-D1C4CC9AB03C}"/>
              </a:ext>
            </a:extLst>
          </p:cNvPr>
          <p:cNvSpPr>
            <a:spLocks noGrp="1"/>
          </p:cNvSpPr>
          <p:nvPr>
            <p:ph type="title"/>
          </p:nvPr>
        </p:nvSpPr>
        <p:spPr>
          <a:xfrm>
            <a:off x="689567" y="1666522"/>
            <a:ext cx="10183645" cy="3702331"/>
          </a:xfrm>
        </p:spPr>
        <p:txBody>
          <a:bodyPr>
            <a:normAutofit/>
          </a:bodyPr>
          <a:lstStyle/>
          <a:p>
            <a:pPr algn="ctr"/>
            <a:r>
              <a:rPr lang="en-US" dirty="0">
                <a:latin typeface="Times New Roman"/>
                <a:cs typeface="Times New Roman"/>
              </a:rPr>
              <a:t>New Student Orientation</a:t>
            </a:r>
            <a:endParaRPr lang="en-US" dirty="0"/>
          </a:p>
        </p:txBody>
      </p:sp>
    </p:spTree>
    <p:extLst>
      <p:ext uri="{BB962C8B-B14F-4D97-AF65-F5344CB8AC3E}">
        <p14:creationId xmlns:p14="http://schemas.microsoft.com/office/powerpoint/2010/main" val="13519182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DFF28-BB55-5FD8-4E20-3ACDBE07C7CF}"/>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How do I Check My Grades?</a:t>
            </a:r>
            <a:endParaRPr lang="en-US" dirty="0"/>
          </a:p>
        </p:txBody>
      </p:sp>
      <p:sp>
        <p:nvSpPr>
          <p:cNvPr id="3" name="Content Placeholder 2">
            <a:extLst>
              <a:ext uri="{FF2B5EF4-FFF2-40B4-BE49-F238E27FC236}">
                <a16:creationId xmlns:a16="http://schemas.microsoft.com/office/drawing/2014/main" id="{76CBDEC0-EF43-CFF8-79F3-306A9B355EC7}"/>
              </a:ext>
            </a:extLst>
          </p:cNvPr>
          <p:cNvSpPr>
            <a:spLocks noGrp="1"/>
          </p:cNvSpPr>
          <p:nvPr>
            <p:ph idx="1"/>
          </p:nvPr>
        </p:nvSpPr>
        <p:spPr/>
        <p:txBody>
          <a:bodyPr>
            <a:normAutofit/>
          </a:bodyPr>
          <a:lstStyle/>
          <a:p>
            <a:r>
              <a:rPr lang="en-US" dirty="0">
                <a:latin typeface="Times New Roman" panose="02020603050405020304" pitchFamily="18" charset="0"/>
                <a:cs typeface="Times New Roman" panose="02020603050405020304" pitchFamily="18" charset="0"/>
              </a:rPr>
              <a:t>All CIS grades adhere to an A-F scale.</a:t>
            </a:r>
          </a:p>
          <a:p>
            <a:pPr marL="0" indent="0">
              <a:buNone/>
            </a:pP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hlinkClick r:id="rId2"/>
              </a:rPr>
              <a:t>College Transcripts</a:t>
            </a:r>
            <a:r>
              <a:rPr lang="en-US" dirty="0">
                <a:latin typeface="Times New Roman" panose="02020603050405020304" pitchFamily="18" charset="0"/>
                <a:cs typeface="Times New Roman" panose="02020603050405020304" pitchFamily="18" charset="0"/>
              </a:rPr>
              <a:t> –Request official transcripts.  </a:t>
            </a:r>
          </a:p>
          <a:p>
            <a:pPr marL="68580" indent="0">
              <a:buNone/>
            </a:pP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hlinkClick r:id="rId3"/>
              </a:rPr>
              <a:t>E-services </a:t>
            </a:r>
            <a:r>
              <a:rPr lang="en-US" dirty="0">
                <a:latin typeface="Times New Roman" panose="02020603050405020304" pitchFamily="18" charset="0"/>
                <a:cs typeface="Times New Roman" panose="02020603050405020304" pitchFamily="18" charset="0"/>
              </a:rPr>
              <a:t>–Use your </a:t>
            </a:r>
            <a:r>
              <a:rPr lang="en-US" dirty="0">
                <a:latin typeface="Times New Roman" panose="02020603050405020304" pitchFamily="18" charset="0"/>
                <a:cs typeface="Times New Roman" panose="02020603050405020304" pitchFamily="18" charset="0"/>
                <a:hlinkClick r:id="rId4"/>
              </a:rPr>
              <a:t>STAR ID </a:t>
            </a:r>
            <a:r>
              <a:rPr lang="en-US" dirty="0">
                <a:latin typeface="Times New Roman" panose="02020603050405020304" pitchFamily="18" charset="0"/>
                <a:cs typeface="Times New Roman" panose="02020603050405020304" pitchFamily="18" charset="0"/>
              </a:rPr>
              <a:t>and password to login and view grades and review unofficial transcripts. </a:t>
            </a:r>
          </a:p>
          <a:p>
            <a:endParaRPr lang="en-US" dirty="0"/>
          </a:p>
        </p:txBody>
      </p:sp>
    </p:spTree>
    <p:extLst>
      <p:ext uri="{BB962C8B-B14F-4D97-AF65-F5344CB8AC3E}">
        <p14:creationId xmlns:p14="http://schemas.microsoft.com/office/powerpoint/2010/main" val="3771238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2535-2C1D-A73A-8D92-94AD3CD684F4}"/>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How do I transfer my Credits? </a:t>
            </a:r>
            <a:endParaRPr lang="en-US" dirty="0"/>
          </a:p>
        </p:txBody>
      </p:sp>
      <p:sp>
        <p:nvSpPr>
          <p:cNvPr id="3" name="Content Placeholder 2">
            <a:extLst>
              <a:ext uri="{FF2B5EF4-FFF2-40B4-BE49-F238E27FC236}">
                <a16:creationId xmlns:a16="http://schemas.microsoft.com/office/drawing/2014/main" id="{A6CB0337-CAF2-AB25-3DF9-AD22F2F17AD2}"/>
              </a:ext>
            </a:extLst>
          </p:cNvPr>
          <p:cNvSpPr>
            <a:spLocks noGrp="1"/>
          </p:cNvSpPr>
          <p:nvPr>
            <p:ph idx="1"/>
          </p:nvPr>
        </p:nvSpPr>
        <p:spPr/>
        <p:txBody>
          <a:bodyPr>
            <a:normAutofit lnSpcReduction="10000"/>
          </a:bodyPr>
          <a:lstStyle/>
          <a:p>
            <a:r>
              <a:rPr lang="en-US" b="1" dirty="0">
                <a:latin typeface="Times New Roman" panose="02020603050405020304" pitchFamily="18" charset="0"/>
                <a:cs typeface="Times New Roman" panose="02020603050405020304" pitchFamily="18" charset="0"/>
              </a:rPr>
              <a:t>Attending Minnesota North </a:t>
            </a:r>
          </a:p>
          <a:p>
            <a:pPr lvl="1"/>
            <a:r>
              <a:rPr lang="en-US" dirty="0">
                <a:latin typeface="Times New Roman" panose="02020603050405020304" pitchFamily="18" charset="0"/>
                <a:cs typeface="Times New Roman" panose="02020603050405020304" pitchFamily="18" charset="0"/>
              </a:rPr>
              <a:t>No need to worry about transferring credits. You already have a permanent transcript.</a:t>
            </a:r>
          </a:p>
          <a:p>
            <a:pPr marL="0" lvl="0" indent="0">
              <a:buNone/>
            </a:pPr>
            <a:endParaRPr lang="en-US" dirty="0">
              <a:latin typeface="Times New Roman" panose="02020603050405020304" pitchFamily="18" charset="0"/>
              <a:cs typeface="Times New Roman" panose="02020603050405020304" pitchFamily="18" charset="0"/>
            </a:endParaRPr>
          </a:p>
          <a:p>
            <a:pPr lvl="0"/>
            <a:r>
              <a:rPr lang="en-US" b="1" dirty="0">
                <a:latin typeface="Times New Roman" panose="02020603050405020304" pitchFamily="18" charset="0"/>
                <a:cs typeface="Times New Roman" panose="02020603050405020304" pitchFamily="18" charset="0"/>
              </a:rPr>
              <a:t>Attending a Minnesota State College or University</a:t>
            </a:r>
          </a:p>
          <a:p>
            <a:pPr lvl="1"/>
            <a:r>
              <a:rPr lang="en-US" dirty="0">
                <a:latin typeface="Times New Roman" panose="02020603050405020304" pitchFamily="18" charset="0"/>
                <a:cs typeface="Times New Roman" panose="02020603050405020304" pitchFamily="18" charset="0"/>
              </a:rPr>
              <a:t>Colleges and Universities in the Minnesota State System can see your transcript once you apply to their institution.  So, no need to send a transcript.</a:t>
            </a:r>
            <a:endParaRPr lang="en-US" b="1" dirty="0">
              <a:latin typeface="Times New Roman" panose="02020603050405020304" pitchFamily="18" charset="0"/>
              <a:cs typeface="Times New Roman" panose="02020603050405020304" pitchFamily="18" charset="0"/>
            </a:endParaRPr>
          </a:p>
          <a:p>
            <a:pPr marL="457200" lvl="1" indent="0">
              <a:buNone/>
            </a:pPr>
            <a:endParaRPr lang="en-US" b="1" dirty="0">
              <a:latin typeface="Times New Roman" panose="02020603050405020304" pitchFamily="18" charset="0"/>
              <a:cs typeface="Times New Roman" panose="02020603050405020304" pitchFamily="18" charset="0"/>
            </a:endParaRPr>
          </a:p>
          <a:p>
            <a:pPr lvl="0"/>
            <a:r>
              <a:rPr lang="en-US" b="1" dirty="0">
                <a:latin typeface="Times New Roman" panose="02020603050405020304" pitchFamily="18" charset="0"/>
                <a:cs typeface="Times New Roman" panose="02020603050405020304" pitchFamily="18" charset="0"/>
              </a:rPr>
              <a:t>Attend Other colleges and universities – </a:t>
            </a:r>
          </a:p>
          <a:p>
            <a:pPr lvl="1"/>
            <a:r>
              <a:rPr lang="en-US" sz="2000" dirty="0">
                <a:latin typeface="Times New Roman" panose="02020603050405020304" pitchFamily="18" charset="0"/>
                <a:cs typeface="Times New Roman" panose="02020603050405020304" pitchFamily="18" charset="0"/>
              </a:rPr>
              <a:t>Request a </a:t>
            </a:r>
            <a:r>
              <a:rPr lang="en-US" sz="2000" dirty="0">
                <a:latin typeface="Times New Roman" panose="02020603050405020304" pitchFamily="18" charset="0"/>
                <a:cs typeface="Times New Roman" panose="02020603050405020304" pitchFamily="18" charset="0"/>
                <a:hlinkClick r:id="rId2"/>
              </a:rPr>
              <a:t>transcript</a:t>
            </a:r>
            <a:r>
              <a:rPr lang="en-US" sz="2000" dirty="0">
                <a:latin typeface="Times New Roman" panose="02020603050405020304" pitchFamily="18" charset="0"/>
                <a:cs typeface="Times New Roman" panose="02020603050405020304" pitchFamily="18" charset="0"/>
              </a:rPr>
              <a:t> from Minnesota North College to be sent to colleges and universities where you may apply. </a:t>
            </a:r>
          </a:p>
          <a:p>
            <a:pPr marL="274320" lvl="1" indent="0">
              <a:buNone/>
            </a:pPr>
            <a:endParaRPr lang="en-US" sz="2000"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509987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786ABA-0215-17FF-6E14-79FFBF1DCD4F}"/>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How will my Credits Transfer? </a:t>
            </a:r>
            <a:endParaRPr lang="en-US" dirty="0"/>
          </a:p>
        </p:txBody>
      </p:sp>
      <p:sp>
        <p:nvSpPr>
          <p:cNvPr id="3" name="Content Placeholder 2">
            <a:extLst>
              <a:ext uri="{FF2B5EF4-FFF2-40B4-BE49-F238E27FC236}">
                <a16:creationId xmlns:a16="http://schemas.microsoft.com/office/drawing/2014/main" id="{866F37FD-92CE-2337-4E80-A8C345BA8B3E}"/>
              </a:ext>
            </a:extLst>
          </p:cNvPr>
          <p:cNvSpPr>
            <a:spLocks noGrp="1"/>
          </p:cNvSpPr>
          <p:nvPr>
            <p:ph idx="1"/>
          </p:nvPr>
        </p:nvSpPr>
        <p:spPr/>
        <p:txBody>
          <a:bodyPr/>
          <a:lstStyle/>
          <a:p>
            <a:pPr marL="0" lvl="0" indent="0">
              <a:buNone/>
            </a:pPr>
            <a:r>
              <a:rPr lang="en-US" sz="2200" dirty="0">
                <a:latin typeface="Times New Roman" panose="02020603050405020304" pitchFamily="18" charset="0"/>
                <a:cs typeface="Times New Roman" panose="02020603050405020304" pitchFamily="18" charset="0"/>
              </a:rPr>
              <a:t>Asking your potential new school about their policy of accepting CIS credits will help you make smart choices about your continuing education.</a:t>
            </a:r>
          </a:p>
          <a:p>
            <a:pPr marL="0" lvl="0" indent="0">
              <a:buNone/>
            </a:pPr>
            <a:endParaRPr lang="en-US" sz="2200" b="1" u="sng" dirty="0">
              <a:latin typeface="Times New Roman" panose="02020603050405020304" pitchFamily="18" charset="0"/>
              <a:cs typeface="Times New Roman" panose="02020603050405020304" pitchFamily="18" charset="0"/>
            </a:endParaRPr>
          </a:p>
          <a:p>
            <a:pPr marL="274320" lvl="1" indent="0">
              <a:buNone/>
            </a:pPr>
            <a:r>
              <a:rPr lang="en-US" sz="2200" b="1" dirty="0">
                <a:latin typeface="Times New Roman" panose="02020603050405020304" pitchFamily="18" charset="0"/>
                <a:cs typeface="Times New Roman" panose="02020603050405020304" pitchFamily="18" charset="0"/>
              </a:rPr>
              <a:t>Credits can be…</a:t>
            </a:r>
            <a:endParaRPr lang="en-US" sz="2200" dirty="0">
              <a:latin typeface="Times New Roman" panose="02020603050405020304" pitchFamily="18" charset="0"/>
              <a:cs typeface="Times New Roman" panose="02020603050405020304" pitchFamily="18" charset="0"/>
            </a:endParaRPr>
          </a:p>
          <a:p>
            <a:pPr lvl="2"/>
            <a:r>
              <a:rPr lang="en-US" sz="2200" b="1" dirty="0">
                <a:latin typeface="Times New Roman" panose="02020603050405020304" pitchFamily="18" charset="0"/>
                <a:cs typeface="Times New Roman" panose="02020603050405020304" pitchFamily="18" charset="0"/>
              </a:rPr>
              <a:t>directly transferred</a:t>
            </a:r>
            <a:r>
              <a:rPr lang="en-US" sz="2200" dirty="0">
                <a:latin typeface="Times New Roman" panose="02020603050405020304" pitchFamily="18" charset="0"/>
                <a:cs typeface="Times New Roman" panose="02020603050405020304" pitchFamily="18" charset="0"/>
              </a:rPr>
              <a:t> toward your chosen degree</a:t>
            </a:r>
          </a:p>
          <a:p>
            <a:pPr lvl="2"/>
            <a:r>
              <a:rPr lang="en-US" sz="2200" dirty="0">
                <a:latin typeface="Times New Roman" panose="02020603050405020304" pitchFamily="18" charset="0"/>
                <a:cs typeface="Times New Roman" panose="02020603050405020304" pitchFamily="18" charset="0"/>
              </a:rPr>
              <a:t>accepted as </a:t>
            </a:r>
            <a:r>
              <a:rPr lang="en-US" sz="2200" b="1" dirty="0">
                <a:latin typeface="Times New Roman" panose="02020603050405020304" pitchFamily="18" charset="0"/>
                <a:cs typeface="Times New Roman" panose="02020603050405020304" pitchFamily="18" charset="0"/>
              </a:rPr>
              <a:t>elective credits</a:t>
            </a:r>
          </a:p>
          <a:p>
            <a:pPr lvl="2"/>
            <a:endParaRPr lang="en-US" sz="2200" dirty="0">
              <a:latin typeface="Times New Roman" panose="02020603050405020304" pitchFamily="18" charset="0"/>
              <a:cs typeface="Times New Roman" panose="02020603050405020304" pitchFamily="18" charset="0"/>
            </a:endParaRPr>
          </a:p>
          <a:p>
            <a:pPr marL="274320" lvl="1" indent="0">
              <a:buNone/>
            </a:pPr>
            <a:r>
              <a:rPr lang="en-US" sz="2200" b="1" dirty="0">
                <a:latin typeface="Times New Roman" panose="02020603050405020304" pitchFamily="18" charset="0"/>
                <a:cs typeface="Times New Roman" panose="02020603050405020304" pitchFamily="18" charset="0"/>
              </a:rPr>
              <a:t>Credits can also…</a:t>
            </a:r>
            <a:endParaRPr lang="en-US" sz="2200" dirty="0">
              <a:latin typeface="Times New Roman" panose="02020603050405020304" pitchFamily="18" charset="0"/>
              <a:cs typeface="Times New Roman" panose="02020603050405020304" pitchFamily="18" charset="0"/>
            </a:endParaRPr>
          </a:p>
          <a:p>
            <a:pPr lvl="2"/>
            <a:r>
              <a:rPr lang="en-US" sz="2200" b="1" dirty="0">
                <a:latin typeface="Times New Roman" panose="02020603050405020304" pitchFamily="18" charset="0"/>
                <a:cs typeface="Times New Roman" panose="02020603050405020304" pitchFamily="18" charset="0"/>
              </a:rPr>
              <a:t>Exempt </a:t>
            </a:r>
            <a:r>
              <a:rPr lang="en-US" sz="2200" dirty="0">
                <a:latin typeface="Times New Roman" panose="02020603050405020304" pitchFamily="18" charset="0"/>
                <a:cs typeface="Times New Roman" panose="02020603050405020304" pitchFamily="18" charset="0"/>
              </a:rPr>
              <a:t>you from taking a required course</a:t>
            </a:r>
          </a:p>
          <a:p>
            <a:pPr lvl="2"/>
            <a:r>
              <a:rPr lang="en-US" sz="2200" dirty="0">
                <a:latin typeface="Times New Roman" panose="02020603050405020304" pitchFamily="18" charset="0"/>
                <a:cs typeface="Times New Roman" panose="02020603050405020304" pitchFamily="18" charset="0"/>
              </a:rPr>
              <a:t>Make you eligible for </a:t>
            </a:r>
            <a:r>
              <a:rPr lang="en-US" sz="2200" b="1" dirty="0">
                <a:latin typeface="Times New Roman" panose="02020603050405020304" pitchFamily="18" charset="0"/>
                <a:cs typeface="Times New Roman" panose="02020603050405020304" pitchFamily="18" charset="0"/>
              </a:rPr>
              <a:t>placement</a:t>
            </a:r>
            <a:r>
              <a:rPr lang="en-US" sz="2200" dirty="0">
                <a:latin typeface="Times New Roman" panose="02020603050405020304" pitchFamily="18" charset="0"/>
                <a:cs typeface="Times New Roman" panose="02020603050405020304" pitchFamily="18" charset="0"/>
              </a:rPr>
              <a:t> into a higher-level course</a:t>
            </a:r>
          </a:p>
        </p:txBody>
      </p:sp>
    </p:spTree>
    <p:extLst>
      <p:ext uri="{BB962C8B-B14F-4D97-AF65-F5344CB8AC3E}">
        <p14:creationId xmlns:p14="http://schemas.microsoft.com/office/powerpoint/2010/main" val="13229914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738BF-1CB1-66E3-544B-C28C040B515F}"/>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How do Credits Apply to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College Degrees?</a:t>
            </a:r>
            <a:endParaRPr lang="en-US" dirty="0"/>
          </a:p>
        </p:txBody>
      </p:sp>
      <p:sp>
        <p:nvSpPr>
          <p:cNvPr id="3" name="Content Placeholder 2">
            <a:extLst>
              <a:ext uri="{FF2B5EF4-FFF2-40B4-BE49-F238E27FC236}">
                <a16:creationId xmlns:a16="http://schemas.microsoft.com/office/drawing/2014/main" id="{88E9A705-B2EA-A6ED-926B-97D5902A52B0}"/>
              </a:ext>
            </a:extLst>
          </p:cNvPr>
          <p:cNvSpPr>
            <a:spLocks noGrp="1"/>
          </p:cNvSpPr>
          <p:nvPr>
            <p:ph idx="1"/>
          </p:nvPr>
        </p:nvSpPr>
        <p:spPr/>
        <p:txBody>
          <a:bodyPr/>
          <a:lstStyle/>
          <a:p>
            <a:pPr marL="274320" lvl="1" indent="0">
              <a:buNone/>
            </a:pPr>
            <a:r>
              <a:rPr lang="en-US" sz="2200" b="1" u="sng" dirty="0">
                <a:latin typeface="Times New Roman" panose="02020603050405020304" pitchFamily="18" charset="0"/>
                <a:cs typeface="Times New Roman" panose="02020603050405020304" pitchFamily="18" charset="0"/>
              </a:rPr>
              <a:t>Attending Minnesota North College</a:t>
            </a:r>
            <a:endParaRPr lang="en-US" sz="2200" b="1" u="sng" dirty="0">
              <a:latin typeface="Times New Roman" panose="02020603050405020304" pitchFamily="18" charset="0"/>
              <a:cs typeface="Times New Roman" panose="02020603050405020304" pitchFamily="18" charset="0"/>
              <a:hlinkClick r:id="rId2"/>
            </a:endParaRPr>
          </a:p>
          <a:p>
            <a:pPr lvl="1"/>
            <a:r>
              <a:rPr lang="en-US" sz="2200" dirty="0">
                <a:latin typeface="Times New Roman" panose="02020603050405020304" pitchFamily="18" charset="0"/>
                <a:cs typeface="Times New Roman" panose="02020603050405020304" pitchFamily="18" charset="0"/>
                <a:hlinkClick r:id="rId3"/>
              </a:rPr>
              <a:t>AA degree </a:t>
            </a:r>
            <a:r>
              <a:rPr lang="en-US" sz="2200" dirty="0">
                <a:latin typeface="Times New Roman" panose="02020603050405020304" pitchFamily="18" charset="0"/>
                <a:cs typeface="Times New Roman" panose="02020603050405020304" pitchFamily="18" charset="0"/>
              </a:rPr>
              <a:t>–All CIS classes apply to the Associate in Arts (AA) degree as either general education or electives courses.  </a:t>
            </a:r>
          </a:p>
          <a:p>
            <a:pPr marL="411480" indent="-342900"/>
            <a:endParaRPr lang="en-US" sz="2200" dirty="0">
              <a:latin typeface="Times New Roman" panose="02020603050405020304" pitchFamily="18" charset="0"/>
              <a:cs typeface="Times New Roman" panose="02020603050405020304" pitchFamily="18" charset="0"/>
            </a:endParaRPr>
          </a:p>
          <a:p>
            <a:pPr lvl="1"/>
            <a:r>
              <a:rPr lang="en-US" sz="2200" dirty="0">
                <a:latin typeface="Times New Roman" panose="02020603050405020304" pitchFamily="18" charset="0"/>
                <a:cs typeface="Times New Roman" panose="02020603050405020304" pitchFamily="18" charset="0"/>
                <a:hlinkClick r:id="rId4"/>
              </a:rPr>
              <a:t>Official Program Planners </a:t>
            </a:r>
            <a:r>
              <a:rPr lang="en-US" sz="2200" dirty="0">
                <a:latin typeface="Times New Roman" panose="02020603050405020304" pitchFamily="18" charset="0"/>
                <a:cs typeface="Times New Roman" panose="02020603050405020304" pitchFamily="18" charset="0"/>
              </a:rPr>
              <a:t>– guides to official degrees at Minnesota North College where courses may apply</a:t>
            </a:r>
          </a:p>
          <a:p>
            <a:pPr marL="274320" lvl="1" indent="0">
              <a:buNone/>
            </a:pPr>
            <a:endParaRPr lang="en-US" sz="2200" dirty="0">
              <a:latin typeface="Times New Roman" panose="02020603050405020304" pitchFamily="18" charset="0"/>
              <a:cs typeface="Times New Roman" panose="02020603050405020304" pitchFamily="18" charset="0"/>
            </a:endParaRPr>
          </a:p>
          <a:p>
            <a:pPr marL="274320" lvl="1" indent="0">
              <a:buNone/>
            </a:pPr>
            <a:r>
              <a:rPr lang="en-US" sz="2200" b="1" u="sng" dirty="0">
                <a:latin typeface="Times New Roman" panose="02020603050405020304" pitchFamily="18" charset="0"/>
                <a:cs typeface="Times New Roman" panose="02020603050405020304" pitchFamily="18" charset="0"/>
              </a:rPr>
              <a:t>Attending Other Colleges or Universities</a:t>
            </a:r>
          </a:p>
          <a:p>
            <a:pPr lvl="1"/>
            <a:r>
              <a:rPr lang="en-US" sz="2200" dirty="0">
                <a:latin typeface="Times New Roman" panose="02020603050405020304" pitchFamily="18" charset="0"/>
                <a:cs typeface="Times New Roman" panose="02020603050405020304" pitchFamily="18" charset="0"/>
              </a:rPr>
              <a:t>Check out </a:t>
            </a:r>
            <a:r>
              <a:rPr lang="en-US" sz="2200" dirty="0">
                <a:latin typeface="Times New Roman" panose="02020603050405020304" pitchFamily="18" charset="0"/>
                <a:cs typeface="Times New Roman" panose="02020603050405020304" pitchFamily="18" charset="0"/>
                <a:hlinkClick r:id="rId5"/>
              </a:rPr>
              <a:t>Transferology </a:t>
            </a:r>
            <a:r>
              <a:rPr lang="en-US" sz="2200" dirty="0">
                <a:latin typeface="Times New Roman" panose="02020603050405020304" pitchFamily="18" charset="0"/>
                <a:cs typeface="Times New Roman" panose="02020603050405020304" pitchFamily="18" charset="0"/>
              </a:rPr>
              <a:t>for more information on how your courses may transfer to your specific major and transfer school</a:t>
            </a:r>
            <a:endParaRPr lang="en-US" dirty="0"/>
          </a:p>
        </p:txBody>
      </p:sp>
    </p:spTree>
    <p:extLst>
      <p:ext uri="{BB962C8B-B14F-4D97-AF65-F5344CB8AC3E}">
        <p14:creationId xmlns:p14="http://schemas.microsoft.com/office/powerpoint/2010/main" val="34756596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3B3C5-8E8D-361B-9302-BEBF74D981A6}"/>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What Services are provided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to Minnesota North Students </a:t>
            </a:r>
            <a:r>
              <a:rPr lang="en-US" dirty="0" err="1">
                <a:latin typeface="Times New Roman" panose="02020603050405020304" pitchFamily="18" charset="0"/>
                <a:cs typeface="Times New Roman" panose="02020603050405020304" pitchFamily="18" charset="0"/>
              </a:rPr>
              <a:t>con’t</a:t>
            </a:r>
            <a:r>
              <a:rPr lang="en-US" dirty="0">
                <a:latin typeface="Times New Roman" panose="02020603050405020304" pitchFamily="18" charset="0"/>
                <a:cs typeface="Times New Roman" panose="02020603050405020304" pitchFamily="18" charset="0"/>
              </a:rPr>
              <a:t>?</a:t>
            </a:r>
            <a:endParaRPr lang="en-US" dirty="0"/>
          </a:p>
        </p:txBody>
      </p:sp>
      <p:sp>
        <p:nvSpPr>
          <p:cNvPr id="3" name="Content Placeholder 2">
            <a:extLst>
              <a:ext uri="{FF2B5EF4-FFF2-40B4-BE49-F238E27FC236}">
                <a16:creationId xmlns:a16="http://schemas.microsoft.com/office/drawing/2014/main" id="{FF605E0E-267B-626F-4258-E8C9FB27BAF4}"/>
              </a:ext>
            </a:extLst>
          </p:cNvPr>
          <p:cNvSpPr>
            <a:spLocks noGrp="1"/>
          </p:cNvSpPr>
          <p:nvPr>
            <p:ph idx="1"/>
          </p:nvPr>
        </p:nvSpPr>
        <p:spPr/>
        <p:txBody>
          <a:bodyPr>
            <a:normAutofit fontScale="85000" lnSpcReduction="20000"/>
          </a:bodyPr>
          <a:lstStyle/>
          <a:p>
            <a:r>
              <a:rPr lang="en-US" dirty="0">
                <a:hlinkClick r:id="rId2"/>
              </a:rPr>
              <a:t>Counseling</a:t>
            </a:r>
            <a:r>
              <a:rPr lang="en-US" dirty="0"/>
              <a:t> – Minnesota North counselors can assist with personal, academic, and career counseling.</a:t>
            </a:r>
          </a:p>
          <a:p>
            <a:endParaRPr lang="en-US" dirty="0"/>
          </a:p>
          <a:p>
            <a:r>
              <a:rPr lang="en-US" dirty="0">
                <a:hlinkClick r:id="rId3"/>
              </a:rPr>
              <a:t>Library</a:t>
            </a:r>
            <a:r>
              <a:rPr lang="en-US" dirty="0"/>
              <a:t> - The Library provides for needs beyond the classroom with an electronic database catalog and resource system. </a:t>
            </a:r>
          </a:p>
          <a:p>
            <a:pPr marL="0" indent="0">
              <a:buNone/>
            </a:pPr>
            <a:endParaRPr lang="en-US" dirty="0"/>
          </a:p>
          <a:p>
            <a:r>
              <a:rPr lang="en-US" u="sng" dirty="0"/>
              <a:t>Writing Center &amp; Tutoring/Learning Center Course </a:t>
            </a:r>
            <a:r>
              <a:rPr lang="en-US" dirty="0"/>
              <a:t>- specific peer tutoring services for any course, training in study and testing skills, and academic writing consultation from research to final revision is provided.</a:t>
            </a:r>
          </a:p>
          <a:p>
            <a:pPr marL="0" indent="0">
              <a:buNone/>
            </a:pPr>
            <a:endParaRPr lang="en-US" dirty="0"/>
          </a:p>
          <a:p>
            <a:r>
              <a:rPr lang="en-US" dirty="0">
                <a:hlinkClick r:id="rId4"/>
              </a:rPr>
              <a:t>Email/Office 365 </a:t>
            </a:r>
            <a:r>
              <a:rPr lang="en-US" dirty="0"/>
              <a:t>- Every Minnesota North student is issued an email account which provides access to the college network. </a:t>
            </a:r>
          </a:p>
          <a:p>
            <a:endParaRPr lang="en-US" dirty="0"/>
          </a:p>
        </p:txBody>
      </p:sp>
    </p:spTree>
    <p:extLst>
      <p:ext uri="{BB962C8B-B14F-4D97-AF65-F5344CB8AC3E}">
        <p14:creationId xmlns:p14="http://schemas.microsoft.com/office/powerpoint/2010/main" val="6857150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3B3C5-8E8D-361B-9302-BEBF74D981A6}"/>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What Services are provided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to Minnesota North Students?</a:t>
            </a:r>
            <a:endParaRPr lang="en-US" dirty="0"/>
          </a:p>
        </p:txBody>
      </p:sp>
      <p:sp>
        <p:nvSpPr>
          <p:cNvPr id="3" name="Content Placeholder 2">
            <a:extLst>
              <a:ext uri="{FF2B5EF4-FFF2-40B4-BE49-F238E27FC236}">
                <a16:creationId xmlns:a16="http://schemas.microsoft.com/office/drawing/2014/main" id="{FF605E0E-267B-626F-4258-E8C9FB27BAF4}"/>
              </a:ext>
            </a:extLst>
          </p:cNvPr>
          <p:cNvSpPr>
            <a:spLocks noGrp="1"/>
          </p:cNvSpPr>
          <p:nvPr>
            <p:ph idx="1"/>
          </p:nvPr>
        </p:nvSpPr>
        <p:spPr/>
        <p:txBody>
          <a:bodyPr>
            <a:normAutofit/>
          </a:bodyPr>
          <a:lstStyle/>
          <a:p>
            <a:r>
              <a:rPr lang="en-US" dirty="0">
                <a:cs typeface="Arial"/>
                <a:hlinkClick r:id="rId2"/>
              </a:rPr>
              <a:t>Accessibility</a:t>
            </a:r>
            <a:r>
              <a:rPr lang="en-US" dirty="0">
                <a:cs typeface="Arial"/>
              </a:rPr>
              <a:t> – Persons needing reasonable accommodations for documented disabilities should contact </a:t>
            </a:r>
            <a:r>
              <a:rPr lang="en-US" dirty="0">
                <a:cs typeface="Arial"/>
                <a:hlinkClick r:id="rId3"/>
              </a:rPr>
              <a:t>Ann Vidovic</a:t>
            </a:r>
            <a:r>
              <a:rPr lang="en-US" dirty="0">
                <a:cs typeface="Arial"/>
              </a:rPr>
              <a:t>, accessibility coordinator, Itasca campus.</a:t>
            </a:r>
          </a:p>
          <a:p>
            <a:pPr marL="0" indent="0">
              <a:buNone/>
            </a:pPr>
            <a:endParaRPr lang="en-US" dirty="0">
              <a:cs typeface="Arial"/>
            </a:endParaRPr>
          </a:p>
          <a:p>
            <a:pPr lvl="1"/>
            <a:r>
              <a:rPr lang="en-US" dirty="0"/>
              <a:t>Accommodations are in compliance with Section 504 of the Rehabilitation Act of 1973 and the Americans with Disabilities Act Amendments Act (ADAAA) of 2008. </a:t>
            </a:r>
          </a:p>
        </p:txBody>
      </p:sp>
    </p:spTree>
    <p:extLst>
      <p:ext uri="{BB962C8B-B14F-4D97-AF65-F5344CB8AC3E}">
        <p14:creationId xmlns:p14="http://schemas.microsoft.com/office/powerpoint/2010/main" val="4094001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86CC812-2563-4D10-8222-D7A862E24315}"/>
              </a:ext>
            </a:extLst>
          </p:cNvPr>
          <p:cNvSpPr>
            <a:spLocks noGrp="1"/>
          </p:cNvSpPr>
          <p:nvPr>
            <p:ph sz="half" idx="1"/>
          </p:nvPr>
        </p:nvSpPr>
        <p:spPr>
          <a:xfrm>
            <a:off x="142875" y="1545851"/>
            <a:ext cx="5822575" cy="4545387"/>
          </a:xfrm>
        </p:spPr>
        <p:txBody>
          <a:bodyPr>
            <a:normAutofit/>
          </a:bodyPr>
          <a:lstStyle/>
          <a:p>
            <a:pPr marL="0" indent="0">
              <a:buNone/>
            </a:pPr>
            <a:r>
              <a:rPr lang="en-US" sz="2000" dirty="0">
                <a:solidFill>
                  <a:schemeClr val="accent4">
                    <a:lumMod val="75000"/>
                  </a:schemeClr>
                </a:solidFill>
              </a:rPr>
              <a:t>College Academic Accommodations</a:t>
            </a:r>
          </a:p>
          <a:p>
            <a:pPr marL="0" indent="0">
              <a:buNone/>
            </a:pPr>
            <a:r>
              <a:rPr lang="en-US" sz="2000" dirty="0">
                <a:solidFill>
                  <a:schemeClr val="accent4">
                    <a:lumMod val="75000"/>
                  </a:schemeClr>
                </a:solidFill>
              </a:rPr>
              <a:t> </a:t>
            </a:r>
          </a:p>
          <a:p>
            <a:pPr marL="396875" lvl="1"/>
            <a:r>
              <a:rPr lang="en-US" sz="2000" dirty="0"/>
              <a:t>Extended time for exams in minutes not days </a:t>
            </a:r>
          </a:p>
          <a:p>
            <a:pPr marL="396875" lvl="1">
              <a:buNone/>
            </a:pPr>
            <a:endParaRPr lang="en-US" sz="2000" dirty="0"/>
          </a:p>
          <a:p>
            <a:pPr marL="396875" lvl="1"/>
            <a:r>
              <a:rPr lang="en-US" sz="2000" dirty="0"/>
              <a:t>Alternate testing locations </a:t>
            </a:r>
          </a:p>
          <a:p>
            <a:pPr marL="396875" lvl="1">
              <a:buNone/>
            </a:pPr>
            <a:endParaRPr lang="en-US" sz="2000" dirty="0"/>
          </a:p>
          <a:p>
            <a:pPr marL="396875" lvl="1"/>
            <a:r>
              <a:rPr lang="en-US" sz="2000" dirty="0"/>
              <a:t>Audio recordings of lectures </a:t>
            </a:r>
          </a:p>
          <a:p>
            <a:pPr marL="396875" lvl="1">
              <a:buNone/>
            </a:pPr>
            <a:endParaRPr lang="en-US" sz="2000" dirty="0"/>
          </a:p>
          <a:p>
            <a:pPr marL="396875" lvl="1"/>
            <a:r>
              <a:rPr lang="en-US" sz="2000" dirty="0"/>
              <a:t>Assistive technology </a:t>
            </a:r>
          </a:p>
          <a:p>
            <a:pPr marL="457200" lvl="1" indent="0">
              <a:buNone/>
            </a:pPr>
            <a:endParaRPr lang="en-US" dirty="0"/>
          </a:p>
          <a:p>
            <a:pPr marL="0" indent="0">
              <a:buNone/>
            </a:pPr>
            <a:endParaRPr lang="en-US" dirty="0"/>
          </a:p>
        </p:txBody>
      </p:sp>
      <p:sp>
        <p:nvSpPr>
          <p:cNvPr id="3" name="Content Placeholder 2">
            <a:extLst>
              <a:ext uri="{FF2B5EF4-FFF2-40B4-BE49-F238E27FC236}">
                <a16:creationId xmlns:a16="http://schemas.microsoft.com/office/drawing/2014/main" id="{6FEA13FC-A1B9-455F-95E6-A71DBEADDF74}"/>
              </a:ext>
            </a:extLst>
          </p:cNvPr>
          <p:cNvSpPr>
            <a:spLocks noGrp="1"/>
          </p:cNvSpPr>
          <p:nvPr>
            <p:ph sz="half" idx="2"/>
          </p:nvPr>
        </p:nvSpPr>
        <p:spPr>
          <a:xfrm>
            <a:off x="6069106" y="1547410"/>
            <a:ext cx="5822576" cy="4545387"/>
          </a:xfrm>
        </p:spPr>
        <p:txBody>
          <a:bodyPr>
            <a:normAutofit fontScale="77500" lnSpcReduction="20000"/>
          </a:bodyPr>
          <a:lstStyle/>
          <a:p>
            <a:pPr marL="0" indent="0">
              <a:buNone/>
            </a:pPr>
            <a:r>
              <a:rPr lang="en-US" sz="2600" dirty="0">
                <a:solidFill>
                  <a:schemeClr val="accent4">
                    <a:lumMod val="75000"/>
                  </a:schemeClr>
                </a:solidFill>
              </a:rPr>
              <a:t>High School –Academic Accommodations</a:t>
            </a:r>
          </a:p>
          <a:p>
            <a:pPr marL="457200" lvl="1" indent="0">
              <a:buNone/>
            </a:pPr>
            <a:r>
              <a:rPr lang="en-US" sz="2600" dirty="0">
                <a:solidFill>
                  <a:schemeClr val="accent4">
                    <a:lumMod val="75000"/>
                  </a:schemeClr>
                </a:solidFill>
              </a:rPr>
              <a:t>(Not typically approved in college)</a:t>
            </a:r>
          </a:p>
          <a:p>
            <a:pPr marL="0" indent="0">
              <a:buNone/>
            </a:pPr>
            <a:endParaRPr lang="en-US" sz="2600" dirty="0">
              <a:solidFill>
                <a:schemeClr val="accent4">
                  <a:lumMod val="75000"/>
                </a:schemeClr>
              </a:solidFill>
            </a:endParaRPr>
          </a:p>
          <a:p>
            <a:pPr lvl="1"/>
            <a:r>
              <a:rPr lang="en-US" sz="2600" dirty="0"/>
              <a:t>Reduced homework </a:t>
            </a:r>
          </a:p>
          <a:p>
            <a:pPr marL="457200" lvl="1" indent="0">
              <a:buNone/>
            </a:pPr>
            <a:r>
              <a:rPr lang="en-US" sz="2600" dirty="0"/>
              <a:t> </a:t>
            </a:r>
          </a:p>
          <a:p>
            <a:pPr lvl="1"/>
            <a:r>
              <a:rPr lang="en-US" sz="2600" dirty="0"/>
              <a:t>Skipping sections of assignments </a:t>
            </a:r>
          </a:p>
          <a:p>
            <a:pPr marL="457200" lvl="1" indent="0">
              <a:buNone/>
            </a:pPr>
            <a:endParaRPr lang="en-US" sz="2600" dirty="0"/>
          </a:p>
          <a:p>
            <a:pPr lvl="1"/>
            <a:r>
              <a:rPr lang="en-US" sz="2600" dirty="0"/>
              <a:t>Unlimited testing time </a:t>
            </a:r>
          </a:p>
          <a:p>
            <a:pPr marL="457200" lvl="1" indent="0">
              <a:buNone/>
            </a:pPr>
            <a:endParaRPr lang="en-US" sz="2600" dirty="0"/>
          </a:p>
          <a:p>
            <a:pPr lvl="1"/>
            <a:r>
              <a:rPr lang="en-US" sz="2600" dirty="0"/>
              <a:t>Reduced choice tests </a:t>
            </a:r>
          </a:p>
          <a:p>
            <a:pPr marL="457200" lvl="1" indent="0">
              <a:buNone/>
            </a:pPr>
            <a:endParaRPr lang="en-US" sz="2600" dirty="0"/>
          </a:p>
          <a:p>
            <a:pPr lvl="1"/>
            <a:r>
              <a:rPr lang="en-US" sz="2600" dirty="0"/>
              <a:t>No due dates </a:t>
            </a:r>
          </a:p>
          <a:p>
            <a:pPr marL="457200" lvl="1" indent="0">
              <a:buNone/>
            </a:pPr>
            <a:endParaRPr lang="en-US" sz="2600" dirty="0"/>
          </a:p>
          <a:p>
            <a:pPr lvl="1"/>
            <a:r>
              <a:rPr lang="en-US" sz="2600" dirty="0"/>
              <a:t>Waived course requirements </a:t>
            </a:r>
          </a:p>
          <a:p>
            <a:pPr marL="457200" lvl="1" indent="0">
              <a:buNone/>
            </a:pPr>
            <a:endParaRPr lang="en-US" sz="2600" dirty="0"/>
          </a:p>
          <a:p>
            <a:pPr lvl="1"/>
            <a:r>
              <a:rPr lang="en-US" sz="2600" dirty="0"/>
              <a:t>Retroactive accommodations </a:t>
            </a:r>
          </a:p>
          <a:p>
            <a:endParaRPr lang="en-US" dirty="0"/>
          </a:p>
        </p:txBody>
      </p:sp>
      <p:sp>
        <p:nvSpPr>
          <p:cNvPr id="4" name="Title 3">
            <a:extLst>
              <a:ext uri="{FF2B5EF4-FFF2-40B4-BE49-F238E27FC236}">
                <a16:creationId xmlns:a16="http://schemas.microsoft.com/office/drawing/2014/main" id="{0C7279E7-D4D4-4058-B27D-37F062305502}"/>
              </a:ext>
            </a:extLst>
          </p:cNvPr>
          <p:cNvSpPr>
            <a:spLocks noGrp="1"/>
          </p:cNvSpPr>
          <p:nvPr>
            <p:ph type="title"/>
          </p:nvPr>
        </p:nvSpPr>
        <p:spPr/>
        <p:txBody>
          <a:bodyPr/>
          <a:lstStyle/>
          <a:p>
            <a:r>
              <a:rPr lang="en-US" dirty="0"/>
              <a:t>Reasonable Academic Accommodations</a:t>
            </a:r>
          </a:p>
        </p:txBody>
      </p:sp>
    </p:spTree>
    <p:extLst>
      <p:ext uri="{BB962C8B-B14F-4D97-AF65-F5344CB8AC3E}">
        <p14:creationId xmlns:p14="http://schemas.microsoft.com/office/powerpoint/2010/main" val="2028791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97A35-6153-9A7F-B227-A0652A43588F}"/>
              </a:ext>
            </a:extLst>
          </p:cNvPr>
          <p:cNvSpPr>
            <a:spLocks noGrp="1"/>
          </p:cNvSpPr>
          <p:nvPr>
            <p:ph type="title"/>
          </p:nvPr>
        </p:nvSpPr>
        <p:spPr/>
        <p:txBody>
          <a:bodyPr>
            <a:normAutofit/>
          </a:bodyPr>
          <a:lstStyle/>
          <a:p>
            <a:r>
              <a:rPr lang="en-US" dirty="0">
                <a:cs typeface="Arial"/>
              </a:rPr>
              <a:t>Who can I Contact for Questions? </a:t>
            </a:r>
          </a:p>
        </p:txBody>
      </p:sp>
      <p:sp>
        <p:nvSpPr>
          <p:cNvPr id="3" name="Content Placeholder 2">
            <a:extLst>
              <a:ext uri="{FF2B5EF4-FFF2-40B4-BE49-F238E27FC236}">
                <a16:creationId xmlns:a16="http://schemas.microsoft.com/office/drawing/2014/main" id="{91BAD251-AB78-E7C9-1DE5-920DB8B1B166}"/>
              </a:ext>
            </a:extLst>
          </p:cNvPr>
          <p:cNvSpPr>
            <a:spLocks noGrp="1"/>
          </p:cNvSpPr>
          <p:nvPr>
            <p:ph idx="1"/>
          </p:nvPr>
        </p:nvSpPr>
        <p:spPr/>
        <p:txBody>
          <a:bodyPr vert="horz" lIns="91440" tIns="45720" rIns="91440" bIns="45720" rtlCol="0" anchor="t">
            <a:normAutofit fontScale="77500" lnSpcReduction="20000"/>
          </a:bodyPr>
          <a:lstStyle/>
          <a:p>
            <a:pPr>
              <a:spcBef>
                <a:spcPts val="1200"/>
              </a:spcBef>
            </a:pPr>
            <a:r>
              <a:rPr lang="en-US" b="1" dirty="0">
                <a:latin typeface="Times New Roman"/>
                <a:cs typeface="Times New Roman"/>
              </a:rPr>
              <a:t>General Questions: </a:t>
            </a:r>
            <a:endParaRPr lang="en-US" dirty="0">
              <a:latin typeface="Times New Roman"/>
              <a:ea typeface="+mn-lt"/>
              <a:cs typeface="+mn-lt"/>
            </a:endParaRPr>
          </a:p>
          <a:p>
            <a:pPr lvl="1">
              <a:spcBef>
                <a:spcPts val="1200"/>
              </a:spcBef>
            </a:pPr>
            <a:r>
              <a:rPr lang="en-US" i="1" dirty="0">
                <a:latin typeface="Times New Roman"/>
                <a:cs typeface="Times New Roman"/>
              </a:rPr>
              <a:t>1st – High school counselor</a:t>
            </a:r>
          </a:p>
          <a:p>
            <a:pPr lvl="1">
              <a:spcBef>
                <a:spcPts val="1200"/>
              </a:spcBef>
            </a:pPr>
            <a:r>
              <a:rPr lang="en-US" i="1" dirty="0">
                <a:latin typeface="Times New Roman"/>
                <a:cs typeface="Times New Roman"/>
              </a:rPr>
              <a:t>2nd – </a:t>
            </a:r>
            <a:r>
              <a:rPr lang="en-US" i="1" dirty="0">
                <a:latin typeface="Times New Roman"/>
                <a:cs typeface="Times New Roman"/>
                <a:hlinkClick r:id="rId2"/>
              </a:rPr>
              <a:t>CIS Campus Contact</a:t>
            </a:r>
            <a:endParaRPr lang="en-US" i="1" dirty="0">
              <a:latin typeface="Times New Roman"/>
              <a:cs typeface="Times New Roman"/>
            </a:endParaRPr>
          </a:p>
          <a:p>
            <a:pPr marL="457200" lvl="1" indent="0">
              <a:spcBef>
                <a:spcPts val="1200"/>
              </a:spcBef>
              <a:buNone/>
            </a:pPr>
            <a:endParaRPr lang="en-US" dirty="0">
              <a:latin typeface="Times New Roman"/>
              <a:ea typeface="+mn-lt"/>
              <a:cs typeface="+mn-lt"/>
            </a:endParaRPr>
          </a:p>
          <a:p>
            <a:pPr>
              <a:spcBef>
                <a:spcPts val="1200"/>
              </a:spcBef>
            </a:pPr>
            <a:r>
              <a:rPr lang="en-US" b="1" dirty="0">
                <a:latin typeface="Times New Roman"/>
                <a:cs typeface="Times New Roman"/>
              </a:rPr>
              <a:t>Registrar :</a:t>
            </a:r>
          </a:p>
          <a:p>
            <a:pPr lvl="1">
              <a:spcBef>
                <a:spcPts val="1200"/>
              </a:spcBef>
            </a:pPr>
            <a:r>
              <a:rPr lang="en-US" b="1" dirty="0">
                <a:latin typeface="Times New Roman"/>
                <a:cs typeface="Times New Roman"/>
                <a:hlinkClick r:id="rId3"/>
              </a:rPr>
              <a:t>Allison Geisler </a:t>
            </a:r>
            <a:r>
              <a:rPr lang="en-US" b="1" dirty="0">
                <a:latin typeface="Times New Roman"/>
                <a:cs typeface="Times New Roman"/>
              </a:rPr>
              <a:t>- 218.322.2324</a:t>
            </a:r>
          </a:p>
          <a:p>
            <a:pPr lvl="1">
              <a:spcBef>
                <a:spcPts val="1200"/>
              </a:spcBef>
            </a:pPr>
            <a:endParaRPr lang="en-US" b="1" dirty="0">
              <a:latin typeface="Times New Roman"/>
              <a:cs typeface="Times New Roman"/>
            </a:endParaRPr>
          </a:p>
          <a:p>
            <a:pPr>
              <a:spcBef>
                <a:spcPts val="1200"/>
              </a:spcBef>
            </a:pPr>
            <a:r>
              <a:rPr lang="en-US" b="1" dirty="0">
                <a:latin typeface="Times New Roman"/>
                <a:cs typeface="Times New Roman"/>
                <a:hlinkClick r:id="rId4"/>
              </a:rPr>
              <a:t>Accessibility/Disability Services Team</a:t>
            </a:r>
            <a:r>
              <a:rPr lang="en-US" b="1" dirty="0">
                <a:latin typeface="Times New Roman"/>
                <a:cs typeface="Times New Roman"/>
              </a:rPr>
              <a:t>:</a:t>
            </a:r>
          </a:p>
          <a:p>
            <a:pPr>
              <a:spcBef>
                <a:spcPts val="1200"/>
              </a:spcBef>
            </a:pPr>
            <a:endParaRPr lang="en-US" b="1" dirty="0">
              <a:latin typeface="Times New Roman"/>
              <a:cs typeface="Times New Roman"/>
            </a:endParaRPr>
          </a:p>
          <a:p>
            <a:pPr>
              <a:spcBef>
                <a:spcPts val="1200"/>
              </a:spcBef>
            </a:pPr>
            <a:r>
              <a:rPr lang="en-US" b="1" dirty="0">
                <a:latin typeface="Times New Roman"/>
                <a:cs typeface="Times New Roman"/>
              </a:rPr>
              <a:t>Grade Concerns: </a:t>
            </a:r>
            <a:endParaRPr lang="en-US" dirty="0">
              <a:latin typeface="Times New Roman"/>
              <a:ea typeface="+mn-lt"/>
              <a:cs typeface="+mn-lt"/>
            </a:endParaRPr>
          </a:p>
          <a:p>
            <a:pPr lvl="1">
              <a:spcBef>
                <a:spcPts val="400"/>
              </a:spcBef>
              <a:spcAft>
                <a:spcPts val="200"/>
              </a:spcAft>
            </a:pPr>
            <a:r>
              <a:rPr lang="en-US" i="1" dirty="0">
                <a:latin typeface="Times New Roman"/>
                <a:cs typeface="Times New Roman"/>
              </a:rPr>
              <a:t>1st - CIS Instructor </a:t>
            </a:r>
            <a:endParaRPr lang="en-US" i="1" dirty="0">
              <a:latin typeface="Times New Roman"/>
              <a:ea typeface="+mn-lt"/>
              <a:cs typeface="+mn-lt"/>
            </a:endParaRPr>
          </a:p>
          <a:p>
            <a:pPr lvl="1">
              <a:spcBef>
                <a:spcPts val="400"/>
              </a:spcBef>
              <a:spcAft>
                <a:spcPts val="200"/>
              </a:spcAft>
            </a:pPr>
            <a:r>
              <a:rPr lang="en-US" i="1" dirty="0">
                <a:latin typeface="Times New Roman"/>
                <a:cs typeface="Times New Roman"/>
              </a:rPr>
              <a:t>2nd - </a:t>
            </a:r>
            <a:r>
              <a:rPr lang="en-US" dirty="0">
                <a:latin typeface="Times New Roman"/>
                <a:cs typeface="Times New Roman"/>
              </a:rPr>
              <a:t>AVP of Student Affairs. </a:t>
            </a:r>
            <a:r>
              <a:rPr lang="en-US" i="1" dirty="0">
                <a:latin typeface="Times New Roman"/>
                <a:cs typeface="Times New Roman"/>
                <a:hlinkClick r:id="rId5"/>
              </a:rPr>
              <a:t>Rick Kangas</a:t>
            </a:r>
            <a:r>
              <a:rPr lang="en-US" i="1" dirty="0">
                <a:latin typeface="Times New Roman"/>
                <a:cs typeface="Times New Roman"/>
              </a:rPr>
              <a:t>.</a:t>
            </a:r>
            <a:r>
              <a:rPr lang="en-US" dirty="0">
                <a:latin typeface="Times New Roman"/>
                <a:cs typeface="Times New Roman"/>
              </a:rPr>
              <a:t> 218-322-2319.  </a:t>
            </a:r>
          </a:p>
          <a:p>
            <a:pPr marL="457200" lvl="1" indent="0">
              <a:spcBef>
                <a:spcPts val="400"/>
              </a:spcBef>
              <a:spcAft>
                <a:spcPts val="200"/>
              </a:spcAft>
              <a:buNone/>
            </a:pPr>
            <a:endParaRPr lang="en-US" dirty="0">
              <a:latin typeface="Times New Roman"/>
              <a:cs typeface="Times New Roman"/>
            </a:endParaRPr>
          </a:p>
        </p:txBody>
      </p:sp>
    </p:spTree>
    <p:extLst>
      <p:ext uri="{BB962C8B-B14F-4D97-AF65-F5344CB8AC3E}">
        <p14:creationId xmlns:p14="http://schemas.microsoft.com/office/powerpoint/2010/main" val="30904547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F86EDB2-17EC-5992-A519-141848CEE090}"/>
              </a:ext>
            </a:extLst>
          </p:cNvPr>
          <p:cNvSpPr>
            <a:spLocks noGrp="1"/>
          </p:cNvSpPr>
          <p:nvPr>
            <p:ph sz="half" idx="1"/>
          </p:nvPr>
        </p:nvSpPr>
        <p:spPr/>
        <p:txBody>
          <a:bodyPr vert="horz" lIns="91440" tIns="45720" rIns="91440" bIns="45720" rtlCol="0" anchor="t">
            <a:normAutofit/>
          </a:bodyPr>
          <a:lstStyle/>
          <a:p>
            <a:endParaRPr lang="en-US" dirty="0">
              <a:cs typeface="Arial"/>
              <a:hlinkClick r:id="rId2"/>
            </a:endParaRPr>
          </a:p>
          <a:p>
            <a:r>
              <a:rPr lang="en-US" dirty="0">
                <a:cs typeface="Arial"/>
                <a:hlinkClick r:id="rId3"/>
              </a:rPr>
              <a:t>CIS Website</a:t>
            </a:r>
            <a:endParaRPr lang="en-US" dirty="0">
              <a:cs typeface="Arial"/>
            </a:endParaRPr>
          </a:p>
          <a:p>
            <a:pPr marL="0" indent="0">
              <a:buNone/>
            </a:pPr>
            <a:endParaRPr lang="en-US" dirty="0">
              <a:cs typeface="Arial"/>
            </a:endParaRPr>
          </a:p>
          <a:p>
            <a:r>
              <a:rPr lang="en-US" dirty="0">
                <a:cs typeface="Arial"/>
                <a:hlinkClick r:id="rId2"/>
              </a:rPr>
              <a:t>Course Search</a:t>
            </a:r>
            <a:endParaRPr lang="en-US" dirty="0">
              <a:cs typeface="Arial"/>
            </a:endParaRPr>
          </a:p>
          <a:p>
            <a:pPr marL="0" indent="0">
              <a:buNone/>
            </a:pPr>
            <a:endParaRPr lang="en-US" dirty="0">
              <a:cs typeface="Arial"/>
            </a:endParaRPr>
          </a:p>
          <a:p>
            <a:r>
              <a:rPr lang="en-US" dirty="0">
                <a:cs typeface="Arial"/>
                <a:hlinkClick r:id="rId4"/>
              </a:rPr>
              <a:t>Course Outlines</a:t>
            </a:r>
            <a:endParaRPr lang="en-US" dirty="0">
              <a:cs typeface="Arial"/>
            </a:endParaRPr>
          </a:p>
          <a:p>
            <a:endParaRPr lang="en-US" dirty="0">
              <a:cs typeface="Arial"/>
            </a:endParaRPr>
          </a:p>
          <a:p>
            <a:r>
              <a:rPr lang="en-US" dirty="0">
                <a:cs typeface="Arial"/>
                <a:hlinkClick r:id="rId5"/>
              </a:rPr>
              <a:t>Records Office</a:t>
            </a:r>
            <a:endParaRPr lang="en-US" dirty="0">
              <a:cs typeface="Arial"/>
            </a:endParaRPr>
          </a:p>
          <a:p>
            <a:endParaRPr lang="en-US" dirty="0">
              <a:cs typeface="Arial"/>
            </a:endParaRPr>
          </a:p>
          <a:p>
            <a:endParaRPr lang="en-US" dirty="0">
              <a:cs typeface="Arial"/>
            </a:endParaRPr>
          </a:p>
          <a:p>
            <a:endParaRPr lang="en-US" dirty="0">
              <a:cs typeface="Arial"/>
            </a:endParaRPr>
          </a:p>
          <a:p>
            <a:endParaRPr lang="en-US" dirty="0">
              <a:cs typeface="Arial"/>
            </a:endParaRPr>
          </a:p>
          <a:p>
            <a:endParaRPr lang="en-US" dirty="0">
              <a:cs typeface="Arial"/>
            </a:endParaRPr>
          </a:p>
          <a:p>
            <a:pPr marL="0" indent="0">
              <a:buNone/>
            </a:pPr>
            <a:endParaRPr lang="en-US" dirty="0">
              <a:cs typeface="Arial"/>
            </a:endParaRPr>
          </a:p>
        </p:txBody>
      </p:sp>
      <p:sp>
        <p:nvSpPr>
          <p:cNvPr id="4" name="Content Placeholder 3"/>
          <p:cNvSpPr>
            <a:spLocks noGrp="1"/>
          </p:cNvSpPr>
          <p:nvPr>
            <p:ph sz="half" idx="2"/>
          </p:nvPr>
        </p:nvSpPr>
        <p:spPr/>
        <p:txBody>
          <a:bodyPr/>
          <a:lstStyle/>
          <a:p>
            <a:endParaRPr lang="en-US" dirty="0">
              <a:cs typeface="Arial"/>
            </a:endParaRPr>
          </a:p>
          <a:p>
            <a:r>
              <a:rPr lang="en-US" dirty="0">
                <a:cs typeface="Arial"/>
                <a:hlinkClick r:id="rId6"/>
              </a:rPr>
              <a:t>College Stores</a:t>
            </a:r>
            <a:endParaRPr lang="en-US" dirty="0">
              <a:cs typeface="Arial"/>
            </a:endParaRPr>
          </a:p>
          <a:p>
            <a:endParaRPr lang="en-US" dirty="0">
              <a:cs typeface="Arial"/>
            </a:endParaRPr>
          </a:p>
          <a:p>
            <a:r>
              <a:rPr lang="en-US" dirty="0">
                <a:cs typeface="Arial"/>
                <a:hlinkClick r:id="rId7"/>
              </a:rPr>
              <a:t>D2L – Brightspace</a:t>
            </a:r>
            <a:endParaRPr lang="en-US" dirty="0">
              <a:cs typeface="Arial"/>
            </a:endParaRPr>
          </a:p>
          <a:p>
            <a:endParaRPr lang="en-US" dirty="0">
              <a:cs typeface="Arial"/>
            </a:endParaRPr>
          </a:p>
          <a:p>
            <a:r>
              <a:rPr lang="en-US" dirty="0">
                <a:cs typeface="Arial"/>
                <a:hlinkClick r:id="rId8"/>
              </a:rPr>
              <a:t>Star ID Management</a:t>
            </a:r>
            <a:endParaRPr lang="en-US" dirty="0">
              <a:cs typeface="Arial"/>
            </a:endParaRPr>
          </a:p>
          <a:p>
            <a:endParaRPr lang="en-US" dirty="0">
              <a:cs typeface="Arial"/>
            </a:endParaRPr>
          </a:p>
          <a:p>
            <a:r>
              <a:rPr lang="en-US" dirty="0">
                <a:cs typeface="Arial"/>
                <a:hlinkClick r:id="rId9"/>
              </a:rPr>
              <a:t>E-services</a:t>
            </a:r>
            <a:endParaRPr lang="en-US" dirty="0">
              <a:cs typeface="Arial"/>
            </a:endParaRPr>
          </a:p>
          <a:p>
            <a:pPr marL="0" indent="0">
              <a:buNone/>
            </a:pPr>
            <a:endParaRPr lang="en-US" dirty="0"/>
          </a:p>
        </p:txBody>
      </p:sp>
      <p:sp>
        <p:nvSpPr>
          <p:cNvPr id="2" name="Title 1">
            <a:extLst>
              <a:ext uri="{FF2B5EF4-FFF2-40B4-BE49-F238E27FC236}">
                <a16:creationId xmlns:a16="http://schemas.microsoft.com/office/drawing/2014/main" id="{4D9BBAF4-B348-CB3F-4941-1E502C4D4F49}"/>
              </a:ext>
            </a:extLst>
          </p:cNvPr>
          <p:cNvSpPr>
            <a:spLocks noGrp="1"/>
          </p:cNvSpPr>
          <p:nvPr>
            <p:ph type="title"/>
          </p:nvPr>
        </p:nvSpPr>
        <p:spPr/>
        <p:txBody>
          <a:bodyPr/>
          <a:lstStyle/>
          <a:p>
            <a:r>
              <a:rPr lang="en-US" dirty="0">
                <a:cs typeface="Arial"/>
              </a:rPr>
              <a:t>Helpful Resources</a:t>
            </a:r>
            <a:endParaRPr lang="en-US" dirty="0"/>
          </a:p>
        </p:txBody>
      </p:sp>
    </p:spTree>
    <p:extLst>
      <p:ext uri="{BB962C8B-B14F-4D97-AF65-F5344CB8AC3E}">
        <p14:creationId xmlns:p14="http://schemas.microsoft.com/office/powerpoint/2010/main" val="40092466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Times New Roman" panose="02020603050405020304" pitchFamily="18" charset="0"/>
                <a:cs typeface="Times New Roman" panose="02020603050405020304" pitchFamily="18" charset="0"/>
              </a:rPr>
              <a:t>True of False….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Are you ready to Test your Knowledge?</a:t>
            </a:r>
            <a:endParaRPr lang="en-US" dirty="0"/>
          </a:p>
        </p:txBody>
      </p:sp>
      <p:sp>
        <p:nvSpPr>
          <p:cNvPr id="3" name="Content Placeholder 2"/>
          <p:cNvSpPr>
            <a:spLocks noGrp="1"/>
          </p:cNvSpPr>
          <p:nvPr>
            <p:ph idx="1"/>
          </p:nvPr>
        </p:nvSpPr>
        <p:spPr/>
        <p:txBody>
          <a:bodyPr>
            <a:normAutofit fontScale="77500" lnSpcReduction="20000"/>
          </a:bodyPr>
          <a:lstStyle/>
          <a:p>
            <a:pPr marL="811530" indent="-742950">
              <a:buClr>
                <a:schemeClr val="accent1">
                  <a:lumMod val="50000"/>
                </a:schemeClr>
              </a:buClr>
              <a:buFont typeface="+mj-lt"/>
              <a:buAutoNum type="arabicPeriod"/>
            </a:pPr>
            <a:r>
              <a:rPr lang="en-US" dirty="0">
                <a:latin typeface="Times New Roman" panose="02020603050405020304" pitchFamily="18" charset="0"/>
                <a:cs typeface="Times New Roman" panose="02020603050405020304" pitchFamily="18" charset="0"/>
              </a:rPr>
              <a:t>I need to apply &amp; send my high school transcript to Minnesota North College and meet eligibility before I am registered for CIS classes.  T/F</a:t>
            </a:r>
          </a:p>
          <a:p>
            <a:pPr marL="811530" indent="-742950">
              <a:buClr>
                <a:schemeClr val="accent1">
                  <a:lumMod val="50000"/>
                </a:schemeClr>
              </a:buClr>
              <a:buFont typeface="+mj-lt"/>
              <a:buAutoNum type="arabicPeriod"/>
            </a:pPr>
            <a:endParaRPr lang="en-US" dirty="0">
              <a:latin typeface="Times New Roman" panose="02020603050405020304" pitchFamily="18" charset="0"/>
              <a:cs typeface="Times New Roman" panose="02020603050405020304" pitchFamily="18" charset="0"/>
            </a:endParaRPr>
          </a:p>
          <a:p>
            <a:pPr marL="811530" indent="-742950">
              <a:buClr>
                <a:schemeClr val="accent1">
                  <a:lumMod val="50000"/>
                </a:schemeClr>
              </a:buClr>
              <a:buFont typeface="+mj-lt"/>
              <a:buAutoNum type="arabicPeriod"/>
            </a:pPr>
            <a:r>
              <a:rPr lang="en-US" dirty="0">
                <a:latin typeface="Times New Roman" panose="02020603050405020304" pitchFamily="18" charset="0"/>
                <a:cs typeface="Times New Roman" panose="02020603050405020304" pitchFamily="18" charset="0"/>
              </a:rPr>
              <a:t>I can register for CIS classes without completing an orientation. T/F</a:t>
            </a:r>
          </a:p>
          <a:p>
            <a:pPr marL="811530" indent="-742950">
              <a:buClr>
                <a:schemeClr val="accent1">
                  <a:lumMod val="50000"/>
                </a:schemeClr>
              </a:buClr>
              <a:buFont typeface="+mj-lt"/>
              <a:buAutoNum type="arabicPeriod"/>
            </a:pPr>
            <a:endParaRPr lang="en-US" dirty="0">
              <a:latin typeface="Times New Roman" panose="02020603050405020304" pitchFamily="18" charset="0"/>
              <a:cs typeface="Times New Roman" panose="02020603050405020304" pitchFamily="18" charset="0"/>
            </a:endParaRPr>
          </a:p>
          <a:p>
            <a:pPr marL="811530" indent="-742950">
              <a:buClr>
                <a:schemeClr val="accent1">
                  <a:lumMod val="50000"/>
                </a:schemeClr>
              </a:buClr>
              <a:buFont typeface="+mj-lt"/>
              <a:buAutoNum type="arabicPeriod"/>
            </a:pPr>
            <a:r>
              <a:rPr lang="en-US" dirty="0">
                <a:latin typeface="Times New Roman" panose="02020603050405020304" pitchFamily="18" charset="0"/>
                <a:cs typeface="Times New Roman" panose="02020603050405020304" pitchFamily="18" charset="0"/>
              </a:rPr>
              <a:t>I only have the first 5 days of the high school semester to drop or add a CIS course. T/F</a:t>
            </a:r>
          </a:p>
          <a:p>
            <a:pPr marL="811530" indent="-742950">
              <a:buClr>
                <a:schemeClr val="accent1">
                  <a:lumMod val="50000"/>
                </a:schemeClr>
              </a:buClr>
              <a:buFont typeface="+mj-lt"/>
              <a:buAutoNum type="arabicPeriod"/>
            </a:pPr>
            <a:endParaRPr lang="en-US" dirty="0">
              <a:latin typeface="Times New Roman" panose="02020603050405020304" pitchFamily="18" charset="0"/>
              <a:cs typeface="Times New Roman" panose="02020603050405020304" pitchFamily="18" charset="0"/>
            </a:endParaRPr>
          </a:p>
          <a:p>
            <a:pPr marL="811530" indent="-742950">
              <a:buClr>
                <a:schemeClr val="accent1">
                  <a:lumMod val="50000"/>
                </a:schemeClr>
              </a:buClr>
              <a:buFont typeface="+mj-lt"/>
              <a:buAutoNum type="arabicPeriod"/>
            </a:pPr>
            <a:r>
              <a:rPr lang="en-US" dirty="0">
                <a:latin typeface="Times New Roman" panose="02020603050405020304" pitchFamily="18" charset="0"/>
                <a:cs typeface="Times New Roman" panose="02020603050405020304" pitchFamily="18" charset="0"/>
              </a:rPr>
              <a:t>My CIS grades can impact my ability to get into another college or university after I graduate from High school. T/F</a:t>
            </a:r>
          </a:p>
          <a:p>
            <a:pPr marL="811530" indent="-742950">
              <a:buClr>
                <a:schemeClr val="accent1">
                  <a:lumMod val="50000"/>
                </a:schemeClr>
              </a:buClr>
              <a:buFont typeface="+mj-lt"/>
              <a:buAutoNum type="arabicPeriod"/>
            </a:pPr>
            <a:endParaRPr lang="en-US" dirty="0">
              <a:latin typeface="Times New Roman" panose="02020603050405020304" pitchFamily="18" charset="0"/>
              <a:cs typeface="Times New Roman" panose="02020603050405020304" pitchFamily="18" charset="0"/>
            </a:endParaRPr>
          </a:p>
          <a:p>
            <a:pPr marL="811530" indent="-742950">
              <a:buClr>
                <a:schemeClr val="accent1">
                  <a:lumMod val="50000"/>
                </a:schemeClr>
              </a:buClr>
              <a:buFont typeface="+mj-lt"/>
              <a:buAutoNum type="arabicPeriod"/>
            </a:pPr>
            <a:r>
              <a:rPr lang="en-US" dirty="0">
                <a:latin typeface="Times New Roman" panose="02020603050405020304" pitchFamily="18" charset="0"/>
                <a:cs typeface="Times New Roman" panose="02020603050405020304" pitchFamily="18" charset="0"/>
              </a:rPr>
              <a:t>Minnesota North College can release my grade report to my parent/guardian without my permission. T/F</a:t>
            </a:r>
          </a:p>
          <a:p>
            <a:pPr marL="811530" indent="-742950">
              <a:buClr>
                <a:schemeClr val="accent1">
                  <a:lumMod val="50000"/>
                </a:schemeClr>
              </a:buClr>
              <a:buFont typeface="+mj-lt"/>
              <a:buAutoNum type="arabicPeriod"/>
            </a:pPr>
            <a:endParaRPr lang="en-US" dirty="0">
              <a:solidFill>
                <a:schemeClr val="tx2"/>
              </a:solidFill>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4124343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EFBA3FD-1FA0-AFBE-6BE7-C8E40E178210}"/>
              </a:ext>
            </a:extLst>
          </p:cNvPr>
          <p:cNvSpPr>
            <a:spLocks noGrp="1"/>
          </p:cNvSpPr>
          <p:nvPr>
            <p:ph type="title"/>
          </p:nvPr>
        </p:nvSpPr>
        <p:spPr/>
        <p:txBody>
          <a:bodyPr/>
          <a:lstStyle/>
          <a:p>
            <a:r>
              <a:rPr lang="en-US" sz="4000" dirty="0">
                <a:latin typeface="Times New Roman" panose="02020603050405020304" pitchFamily="18" charset="0"/>
                <a:cs typeface="Times New Roman" panose="02020603050405020304" pitchFamily="18" charset="0"/>
              </a:rPr>
              <a:t>What Will be Covered in </a:t>
            </a:r>
            <a:br>
              <a:rPr lang="en-US" sz="4000" dirty="0">
                <a:latin typeface="Times New Roman" panose="02020603050405020304" pitchFamily="18" charset="0"/>
                <a:cs typeface="Times New Roman" panose="02020603050405020304" pitchFamily="18" charset="0"/>
              </a:rPr>
            </a:br>
            <a:r>
              <a:rPr lang="en-US" sz="4000" dirty="0">
                <a:latin typeface="Times New Roman" panose="02020603050405020304" pitchFamily="18" charset="0"/>
                <a:cs typeface="Times New Roman" panose="02020603050405020304" pitchFamily="18" charset="0"/>
              </a:rPr>
              <a:t>New Student Orientation?</a:t>
            </a:r>
          </a:p>
        </p:txBody>
      </p:sp>
      <p:sp>
        <p:nvSpPr>
          <p:cNvPr id="2" name="Content Placeholder 1">
            <a:extLst>
              <a:ext uri="{FF2B5EF4-FFF2-40B4-BE49-F238E27FC236}">
                <a16:creationId xmlns:a16="http://schemas.microsoft.com/office/drawing/2014/main" id="{DDB8274B-1618-C8BF-EC31-3AD553548650}"/>
              </a:ext>
            </a:extLst>
          </p:cNvPr>
          <p:cNvSpPr>
            <a:spLocks noGrp="1"/>
          </p:cNvSpPr>
          <p:nvPr>
            <p:ph idx="1"/>
          </p:nvPr>
        </p:nvSpPr>
        <p:spPr/>
        <p:txBody>
          <a:bodyPr vert="horz" lIns="91440" tIns="45720" rIns="91440" bIns="45720" rtlCol="0" anchor="t">
            <a:normAutofit/>
          </a:bodyPr>
          <a:lstStyle/>
          <a:p>
            <a:r>
              <a:rPr lang="en-US" dirty="0">
                <a:latin typeface="Times New Roman"/>
                <a:cs typeface="Times New Roman"/>
              </a:rPr>
              <a:t>Benefits of CIS</a:t>
            </a:r>
            <a:endParaRPr lang="en-US" dirty="0">
              <a:latin typeface="Times New Roman"/>
              <a:ea typeface="+mn-lt"/>
              <a:cs typeface="Times New Roman"/>
            </a:endParaRPr>
          </a:p>
          <a:p>
            <a:endParaRPr lang="en-US" dirty="0">
              <a:latin typeface="Times New Roman"/>
              <a:cs typeface="Times New Roman"/>
            </a:endParaRPr>
          </a:p>
          <a:p>
            <a:r>
              <a:rPr lang="en-US" dirty="0">
                <a:latin typeface="Times New Roman"/>
                <a:cs typeface="Times New Roman"/>
              </a:rPr>
              <a:t>Admissions &amp; Eligibility </a:t>
            </a:r>
            <a:endParaRPr lang="en-US" dirty="0">
              <a:latin typeface="Times New Roman"/>
              <a:ea typeface="+mn-lt"/>
              <a:cs typeface="Times New Roman"/>
            </a:endParaRPr>
          </a:p>
          <a:p>
            <a:endParaRPr lang="en-US" dirty="0">
              <a:latin typeface="Times New Roman"/>
              <a:cs typeface="Times New Roman"/>
            </a:endParaRPr>
          </a:p>
          <a:p>
            <a:r>
              <a:rPr lang="en-US" dirty="0">
                <a:latin typeface="Times New Roman"/>
                <a:cs typeface="Times New Roman"/>
              </a:rPr>
              <a:t>Registration Process</a:t>
            </a:r>
            <a:endParaRPr lang="en-US" dirty="0">
              <a:latin typeface="Times New Roman"/>
              <a:ea typeface="+mn-lt"/>
              <a:cs typeface="Times New Roman"/>
            </a:endParaRPr>
          </a:p>
          <a:p>
            <a:endParaRPr lang="en-US" dirty="0">
              <a:latin typeface="Times New Roman"/>
              <a:cs typeface="Times New Roman"/>
            </a:endParaRPr>
          </a:p>
          <a:p>
            <a:r>
              <a:rPr lang="en-US" dirty="0">
                <a:latin typeface="Times New Roman"/>
                <a:cs typeface="Times New Roman"/>
              </a:rPr>
              <a:t>College Policies &amp; Expectations</a:t>
            </a:r>
            <a:endParaRPr lang="en-US" dirty="0">
              <a:latin typeface="Times New Roman"/>
              <a:ea typeface="+mn-lt"/>
              <a:cs typeface="Times New Roman"/>
            </a:endParaRPr>
          </a:p>
          <a:p>
            <a:endParaRPr lang="en-US" b="1" dirty="0">
              <a:latin typeface="Times New Roman"/>
              <a:cs typeface="Times New Roman"/>
            </a:endParaRPr>
          </a:p>
          <a:p>
            <a:endParaRPr lang="en-US" b="1" dirty="0">
              <a:latin typeface="Times New Roman"/>
              <a:ea typeface="+mn-lt"/>
              <a:cs typeface="Times New Roman"/>
            </a:endParaRPr>
          </a:p>
          <a:p>
            <a:endParaRPr lang="en-US" dirty="0">
              <a:cs typeface="Arial"/>
            </a:endParaRPr>
          </a:p>
        </p:txBody>
      </p:sp>
      <p:sp>
        <p:nvSpPr>
          <p:cNvPr id="3" name="Content Placeholder 2">
            <a:extLst>
              <a:ext uri="{FF2B5EF4-FFF2-40B4-BE49-F238E27FC236}">
                <a16:creationId xmlns:a16="http://schemas.microsoft.com/office/drawing/2014/main" id="{80BD3A68-216E-9918-0D43-119D7FEC34B4}"/>
              </a:ext>
            </a:extLst>
          </p:cNvPr>
          <p:cNvSpPr>
            <a:spLocks noGrp="1"/>
          </p:cNvSpPr>
          <p:nvPr>
            <p:ph sz="half" idx="4294967295"/>
          </p:nvPr>
        </p:nvSpPr>
        <p:spPr>
          <a:xfrm>
            <a:off x="7010400" y="1825625"/>
            <a:ext cx="5181600" cy="4351338"/>
          </a:xfrm>
        </p:spPr>
        <p:txBody>
          <a:bodyPr vert="horz" lIns="91440" tIns="45720" rIns="91440" bIns="45720" rtlCol="0" anchor="t">
            <a:normAutofit/>
          </a:bodyPr>
          <a:lstStyle/>
          <a:p>
            <a:r>
              <a:rPr lang="en-US" dirty="0">
                <a:latin typeface="Times New Roman"/>
                <a:cs typeface="Times New Roman"/>
              </a:rPr>
              <a:t>Grading &amp; Transcripts</a:t>
            </a:r>
          </a:p>
          <a:p>
            <a:pPr marL="0" indent="0">
              <a:buNone/>
            </a:pPr>
            <a:endParaRPr lang="en-US" dirty="0">
              <a:latin typeface="Times New Roman"/>
              <a:cs typeface="Times New Roman"/>
            </a:endParaRPr>
          </a:p>
          <a:p>
            <a:r>
              <a:rPr lang="en-US" dirty="0">
                <a:latin typeface="Times New Roman"/>
                <a:cs typeface="Times New Roman"/>
              </a:rPr>
              <a:t>Degrees &amp; Transferring</a:t>
            </a:r>
          </a:p>
          <a:p>
            <a:pPr marL="0" indent="0">
              <a:buNone/>
            </a:pPr>
            <a:endParaRPr lang="en-US" dirty="0">
              <a:latin typeface="Times New Roman"/>
              <a:cs typeface="Times New Roman"/>
            </a:endParaRPr>
          </a:p>
          <a:p>
            <a:r>
              <a:rPr lang="en-US" dirty="0">
                <a:latin typeface="Times New Roman"/>
                <a:cs typeface="Times New Roman"/>
              </a:rPr>
              <a:t>Campus Services &amp; Contacts</a:t>
            </a:r>
            <a:endParaRPr lang="en-US" dirty="0">
              <a:ea typeface="+mn-lt"/>
              <a:cs typeface="+mn-lt"/>
            </a:endParaRPr>
          </a:p>
          <a:p>
            <a:endParaRPr lang="en-US" dirty="0">
              <a:latin typeface="Times New Roman"/>
              <a:cs typeface="Times New Roman"/>
            </a:endParaRPr>
          </a:p>
          <a:p>
            <a:r>
              <a:rPr lang="en-US" dirty="0">
                <a:latin typeface="Times New Roman"/>
                <a:cs typeface="Times New Roman"/>
              </a:rPr>
              <a:t>Helpful Links</a:t>
            </a:r>
            <a:endParaRPr lang="en-US" dirty="0">
              <a:ea typeface="+mn-lt"/>
              <a:cs typeface="+mn-lt"/>
            </a:endParaRPr>
          </a:p>
          <a:p>
            <a:endParaRPr lang="en-US" dirty="0">
              <a:cs typeface="Arial"/>
            </a:endParaRPr>
          </a:p>
        </p:txBody>
      </p:sp>
    </p:spTree>
    <p:extLst>
      <p:ext uri="{BB962C8B-B14F-4D97-AF65-F5344CB8AC3E}">
        <p14:creationId xmlns:p14="http://schemas.microsoft.com/office/powerpoint/2010/main" val="36492280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Times New Roman" panose="02020603050405020304" pitchFamily="18" charset="0"/>
                <a:cs typeface="Times New Roman" panose="02020603050405020304" pitchFamily="18" charset="0"/>
              </a:rPr>
              <a:t>True of False cont.….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Are you ready to Test your Knowledge?</a:t>
            </a:r>
            <a:endParaRPr lang="en-US" dirty="0"/>
          </a:p>
        </p:txBody>
      </p:sp>
      <p:sp>
        <p:nvSpPr>
          <p:cNvPr id="3" name="Content Placeholder 2"/>
          <p:cNvSpPr>
            <a:spLocks noGrp="1"/>
          </p:cNvSpPr>
          <p:nvPr>
            <p:ph idx="1"/>
          </p:nvPr>
        </p:nvSpPr>
        <p:spPr/>
        <p:txBody>
          <a:bodyPr>
            <a:normAutofit fontScale="92500" lnSpcReduction="20000"/>
          </a:bodyPr>
          <a:lstStyle/>
          <a:p>
            <a:pPr marL="811530" indent="-742950">
              <a:buClr>
                <a:schemeClr val="accent1">
                  <a:lumMod val="50000"/>
                </a:schemeClr>
              </a:buClr>
              <a:buFont typeface="+mj-lt"/>
              <a:buAutoNum type="arabicPeriod"/>
            </a:pPr>
            <a:endParaRPr lang="en-US" dirty="0">
              <a:solidFill>
                <a:schemeClr val="tx2"/>
              </a:solidFill>
              <a:latin typeface="Times New Roman" panose="02020603050405020304" pitchFamily="18" charset="0"/>
              <a:cs typeface="Times New Roman" panose="02020603050405020304" pitchFamily="18" charset="0"/>
            </a:endParaRPr>
          </a:p>
          <a:p>
            <a:pPr marL="582930" indent="-514350">
              <a:buClr>
                <a:schemeClr val="accent1">
                  <a:lumMod val="50000"/>
                </a:schemeClr>
              </a:buClr>
              <a:buAutoNum type="arabicPeriod" startAt="6"/>
            </a:pPr>
            <a:r>
              <a:rPr lang="en-US" dirty="0">
                <a:latin typeface="Times New Roman" panose="02020603050405020304" pitchFamily="18" charset="0"/>
                <a:cs typeface="Times New Roman" panose="02020603050405020304" pitchFamily="18" charset="0"/>
              </a:rPr>
              <a:t>To transfer my credits to a Minnesota State College or University, I need to send a Minnesota North transcript. T/F</a:t>
            </a:r>
          </a:p>
          <a:p>
            <a:pPr marL="582930" indent="-514350">
              <a:buClr>
                <a:schemeClr val="accent1">
                  <a:lumMod val="50000"/>
                </a:schemeClr>
              </a:buClr>
              <a:buAutoNum type="arabicPeriod" startAt="6"/>
            </a:pPr>
            <a:endParaRPr lang="en-US" dirty="0">
              <a:latin typeface="Times New Roman" panose="02020603050405020304" pitchFamily="18" charset="0"/>
              <a:cs typeface="Times New Roman" panose="02020603050405020304" pitchFamily="18" charset="0"/>
            </a:endParaRPr>
          </a:p>
          <a:p>
            <a:pPr marL="582930" indent="-514350">
              <a:buClr>
                <a:schemeClr val="accent1">
                  <a:lumMod val="50000"/>
                </a:schemeClr>
              </a:buClr>
              <a:buAutoNum type="arabicPeriod" startAt="6"/>
            </a:pPr>
            <a:r>
              <a:rPr lang="en-US" dirty="0">
                <a:latin typeface="Times New Roman" panose="02020603050405020304" pitchFamily="18" charset="0"/>
                <a:cs typeface="Times New Roman" panose="02020603050405020304" pitchFamily="18" charset="0"/>
              </a:rPr>
              <a:t>Minnesota North counseling, library and tutoring/writing center are ALL services I may use. T/F</a:t>
            </a:r>
          </a:p>
          <a:p>
            <a:pPr marL="582930" indent="-514350">
              <a:buClr>
                <a:schemeClr val="accent1">
                  <a:lumMod val="50000"/>
                </a:schemeClr>
              </a:buClr>
              <a:buAutoNum type="arabicPeriod" startAt="6"/>
            </a:pPr>
            <a:endParaRPr lang="en-US" dirty="0">
              <a:latin typeface="Times New Roman" panose="02020603050405020304" pitchFamily="18" charset="0"/>
              <a:cs typeface="Times New Roman" panose="02020603050405020304" pitchFamily="18" charset="0"/>
            </a:endParaRPr>
          </a:p>
          <a:p>
            <a:pPr marL="582930" indent="-514350">
              <a:buClr>
                <a:schemeClr val="accent1">
                  <a:lumMod val="50000"/>
                </a:schemeClr>
              </a:buClr>
              <a:buAutoNum type="arabicPeriod" startAt="6"/>
            </a:pPr>
            <a:r>
              <a:rPr lang="en-US" dirty="0">
                <a:latin typeface="Times New Roman" panose="02020603050405020304" pitchFamily="18" charset="0"/>
                <a:cs typeface="Times New Roman" panose="02020603050405020304" pitchFamily="18" charset="0"/>
              </a:rPr>
              <a:t>I need to know my star id and password to access Minnesota North College grades in E-services. T/F</a:t>
            </a:r>
          </a:p>
          <a:p>
            <a:pPr marL="582930" indent="-514350">
              <a:buClr>
                <a:schemeClr val="accent1">
                  <a:lumMod val="50000"/>
                </a:schemeClr>
              </a:buClr>
              <a:buAutoNum type="arabicPeriod" startAt="6"/>
            </a:pPr>
            <a:endParaRPr lang="en-US" dirty="0">
              <a:latin typeface="Times New Roman" panose="02020603050405020304" pitchFamily="18" charset="0"/>
              <a:cs typeface="Times New Roman" panose="02020603050405020304" pitchFamily="18" charset="0"/>
            </a:endParaRPr>
          </a:p>
          <a:p>
            <a:pPr marL="582930" indent="-514350">
              <a:buClr>
                <a:schemeClr val="accent1">
                  <a:lumMod val="50000"/>
                </a:schemeClr>
              </a:buClr>
              <a:buAutoNum type="arabicPeriod" startAt="6"/>
            </a:pPr>
            <a:r>
              <a:rPr lang="en-US" dirty="0">
                <a:latin typeface="Times New Roman" panose="02020603050405020304" pitchFamily="18" charset="0"/>
                <a:cs typeface="Times New Roman" panose="02020603050405020304" pitchFamily="18" charset="0"/>
              </a:rPr>
              <a:t>I am ready to start my Minnesota North College CIS courses. T/F</a:t>
            </a:r>
          </a:p>
          <a:p>
            <a:endParaRPr lang="en-US" dirty="0"/>
          </a:p>
        </p:txBody>
      </p:sp>
    </p:spTree>
    <p:extLst>
      <p:ext uri="{BB962C8B-B14F-4D97-AF65-F5344CB8AC3E}">
        <p14:creationId xmlns:p14="http://schemas.microsoft.com/office/powerpoint/2010/main" val="913174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195963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541412-678B-1C9B-20EA-A1C75A90DBC8}"/>
              </a:ext>
            </a:extLst>
          </p:cNvPr>
          <p:cNvSpPr>
            <a:spLocks noGrp="1"/>
          </p:cNvSpPr>
          <p:nvPr>
            <p:ph type="title"/>
          </p:nvPr>
        </p:nvSpPr>
        <p:spPr/>
        <p:txBody>
          <a:bodyPr>
            <a:normAutofit/>
          </a:bodyPr>
          <a:lstStyle/>
          <a:p>
            <a:r>
              <a:rPr lang="en-US" sz="4000" dirty="0">
                <a:latin typeface="Times New Roman" panose="02020603050405020304" pitchFamily="18" charset="0"/>
                <a:cs typeface="Times New Roman" panose="02020603050405020304" pitchFamily="18" charset="0"/>
              </a:rPr>
              <a:t>What are the Benefits of CIS?</a:t>
            </a:r>
          </a:p>
        </p:txBody>
      </p:sp>
      <p:sp>
        <p:nvSpPr>
          <p:cNvPr id="3" name="Content Placeholder 2">
            <a:extLst>
              <a:ext uri="{FF2B5EF4-FFF2-40B4-BE49-F238E27FC236}">
                <a16:creationId xmlns:a16="http://schemas.microsoft.com/office/drawing/2014/main" id="{D8EB8AF0-5CD7-2ED6-9562-A1F8B6B1273F}"/>
              </a:ext>
            </a:extLst>
          </p:cNvPr>
          <p:cNvSpPr>
            <a:spLocks noGrp="1"/>
          </p:cNvSpPr>
          <p:nvPr>
            <p:ph idx="1"/>
          </p:nvPr>
        </p:nvSpPr>
        <p:spPr/>
        <p:txBody>
          <a:bodyPr vert="horz" lIns="91440" tIns="45720" rIns="91440" bIns="45720" rtlCol="0" anchor="t">
            <a:normAutofit/>
          </a:bodyPr>
          <a:lstStyle/>
          <a:p>
            <a:r>
              <a:rPr lang="en-US" dirty="0">
                <a:latin typeface="Times New Roman" panose="02020603050405020304" pitchFamily="18" charset="0"/>
                <a:cs typeface="Times New Roman" panose="02020603050405020304" pitchFamily="18" charset="0"/>
              </a:rPr>
              <a:t>Jump-start on college costs</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College courses in manageable portions</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Allows for more choices when you begin college full-time</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Get a early grip on important skills</a:t>
            </a:r>
          </a:p>
          <a:p>
            <a:endParaRPr lang="en-US" dirty="0">
              <a:cs typeface="Arial"/>
            </a:endParaRPr>
          </a:p>
          <a:p>
            <a:endParaRPr lang="en-US" dirty="0">
              <a:cs typeface="Arial"/>
            </a:endParaRPr>
          </a:p>
        </p:txBody>
      </p:sp>
    </p:spTree>
    <p:extLst>
      <p:ext uri="{BB962C8B-B14F-4D97-AF65-F5344CB8AC3E}">
        <p14:creationId xmlns:p14="http://schemas.microsoft.com/office/powerpoint/2010/main" val="26258742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8B5CBD-3B50-730F-7786-32AD7942F3B2}"/>
              </a:ext>
            </a:extLst>
          </p:cNvPr>
          <p:cNvSpPr>
            <a:spLocks noGrp="1"/>
          </p:cNvSpPr>
          <p:nvPr>
            <p:ph type="title"/>
          </p:nvPr>
        </p:nvSpPr>
        <p:spPr/>
        <p:txBody>
          <a:bodyPr/>
          <a:lstStyle/>
          <a:p>
            <a:r>
              <a:rPr lang="en-US" sz="4000" dirty="0">
                <a:latin typeface="Times New Roman" panose="02020603050405020304" pitchFamily="18" charset="0"/>
                <a:cs typeface="Times New Roman" panose="02020603050405020304" pitchFamily="18" charset="0"/>
              </a:rPr>
              <a:t>What are the Admission/Eligibility Requirements for CIS?</a:t>
            </a:r>
          </a:p>
        </p:txBody>
      </p:sp>
      <p:sp>
        <p:nvSpPr>
          <p:cNvPr id="3" name="Content Placeholder 2">
            <a:extLst>
              <a:ext uri="{FF2B5EF4-FFF2-40B4-BE49-F238E27FC236}">
                <a16:creationId xmlns:a16="http://schemas.microsoft.com/office/drawing/2014/main" id="{6FF56133-EE13-70F8-6034-4EE0C829313B}"/>
              </a:ext>
            </a:extLst>
          </p:cNvPr>
          <p:cNvSpPr>
            <a:spLocks noGrp="1"/>
          </p:cNvSpPr>
          <p:nvPr>
            <p:ph idx="1"/>
          </p:nvPr>
        </p:nvSpPr>
        <p:spPr/>
        <p:txBody>
          <a:bodyPr vert="horz" lIns="91440" tIns="45720" rIns="91440" bIns="45720" rtlCol="0" anchor="t">
            <a:normAutofit lnSpcReduction="10000"/>
          </a:bodyPr>
          <a:lstStyle/>
          <a:p>
            <a:pPr>
              <a:spcBef>
                <a:spcPts val="1200"/>
              </a:spcBef>
            </a:pPr>
            <a:r>
              <a:rPr lang="en-US" sz="2400" b="1" dirty="0">
                <a:latin typeface="Times New Roman"/>
                <a:cs typeface="Times New Roman"/>
                <a:hlinkClick r:id="rId2"/>
              </a:rPr>
              <a:t>Apply online</a:t>
            </a:r>
            <a:r>
              <a:rPr lang="en-US" sz="2400" b="1" dirty="0">
                <a:latin typeface="Times New Roman"/>
                <a:cs typeface="Times New Roman"/>
              </a:rPr>
              <a:t> </a:t>
            </a:r>
            <a:endParaRPr lang="en-US" sz="2400" dirty="0">
              <a:latin typeface="Times New Roman"/>
              <a:ea typeface="+mn-lt"/>
              <a:cs typeface="+mn-lt"/>
            </a:endParaRPr>
          </a:p>
          <a:p>
            <a:pPr lvl="1">
              <a:spcBef>
                <a:spcPts val="400"/>
              </a:spcBef>
              <a:spcAft>
                <a:spcPts val="200"/>
              </a:spcAft>
            </a:pPr>
            <a:r>
              <a:rPr lang="en-US" dirty="0">
                <a:latin typeface="Times New Roman"/>
                <a:cs typeface="Times New Roman"/>
              </a:rPr>
              <a:t>Remember star id and password created in application process.  </a:t>
            </a:r>
          </a:p>
          <a:p>
            <a:pPr lvl="1">
              <a:spcBef>
                <a:spcPts val="400"/>
              </a:spcBef>
              <a:spcAft>
                <a:spcPts val="200"/>
              </a:spcAft>
            </a:pPr>
            <a:r>
              <a:rPr lang="en-US" dirty="0">
                <a:latin typeface="Times New Roman"/>
                <a:cs typeface="Times New Roman"/>
              </a:rPr>
              <a:t>If you forgot either, visit </a:t>
            </a:r>
            <a:r>
              <a:rPr lang="en-US" dirty="0">
                <a:latin typeface="Times New Roman"/>
                <a:cs typeface="Times New Roman"/>
                <a:hlinkClick r:id="rId3"/>
              </a:rPr>
              <a:t>Star ID Help</a:t>
            </a:r>
            <a:r>
              <a:rPr lang="en-US" dirty="0">
                <a:latin typeface="Times New Roman"/>
                <a:cs typeface="Times New Roman"/>
              </a:rPr>
              <a:t> </a:t>
            </a:r>
          </a:p>
          <a:p>
            <a:pPr lvl="1">
              <a:spcBef>
                <a:spcPts val="400"/>
              </a:spcBef>
              <a:spcAft>
                <a:spcPts val="200"/>
              </a:spcAft>
            </a:pPr>
            <a:endParaRPr lang="en-US" dirty="0">
              <a:latin typeface="Times New Roman"/>
              <a:ea typeface="+mn-lt"/>
              <a:cs typeface="+mn-lt"/>
            </a:endParaRPr>
          </a:p>
          <a:p>
            <a:pPr>
              <a:spcBef>
                <a:spcPts val="1200"/>
              </a:spcBef>
            </a:pPr>
            <a:r>
              <a:rPr lang="en-US" sz="2400" b="1" dirty="0">
                <a:latin typeface="Times New Roman"/>
                <a:cs typeface="Times New Roman"/>
              </a:rPr>
              <a:t>Send a high school transcript to Minnesota North College</a:t>
            </a:r>
          </a:p>
          <a:p>
            <a:pPr lvl="1">
              <a:spcBef>
                <a:spcPts val="400"/>
              </a:spcBef>
              <a:spcAft>
                <a:spcPts val="200"/>
              </a:spcAft>
            </a:pPr>
            <a:r>
              <a:rPr lang="en-US" dirty="0">
                <a:latin typeface="Times New Roman"/>
                <a:cs typeface="Times New Roman"/>
              </a:rPr>
              <a:t>Juniors need a cumulative GPA </a:t>
            </a:r>
            <a:r>
              <a:rPr lang="en-US">
                <a:latin typeface="Times New Roman"/>
                <a:cs typeface="Times New Roman"/>
              </a:rPr>
              <a:t>of a </a:t>
            </a:r>
            <a:r>
              <a:rPr lang="en-US" i="1">
                <a:latin typeface="Times New Roman"/>
                <a:cs typeface="Times New Roman"/>
              </a:rPr>
              <a:t>3.0</a:t>
            </a:r>
            <a:endParaRPr lang="en-US" dirty="0">
              <a:latin typeface="Times New Roman"/>
              <a:cs typeface="Times New Roman"/>
            </a:endParaRPr>
          </a:p>
          <a:p>
            <a:pPr lvl="1">
              <a:spcBef>
                <a:spcPts val="400"/>
              </a:spcBef>
              <a:spcAft>
                <a:spcPts val="200"/>
              </a:spcAft>
            </a:pPr>
            <a:r>
              <a:rPr lang="en-US" dirty="0">
                <a:latin typeface="Times New Roman"/>
                <a:cs typeface="Times New Roman"/>
              </a:rPr>
              <a:t>Seniors need a cumulative GPA of a </a:t>
            </a:r>
            <a:r>
              <a:rPr lang="en-US" i="1" dirty="0">
                <a:latin typeface="Times New Roman"/>
                <a:cs typeface="Times New Roman"/>
              </a:rPr>
              <a:t>2.5</a:t>
            </a:r>
            <a:endParaRPr lang="en-US" b="1" i="1" dirty="0">
              <a:latin typeface="Times New Roman"/>
              <a:cs typeface="Times New Roman"/>
            </a:endParaRPr>
          </a:p>
          <a:p>
            <a:pPr>
              <a:spcBef>
                <a:spcPts val="1200"/>
              </a:spcBef>
            </a:pPr>
            <a:endParaRPr lang="en-US" sz="2400" b="1" dirty="0">
              <a:latin typeface="Times New Roman"/>
              <a:cs typeface="Times New Roman"/>
            </a:endParaRPr>
          </a:p>
          <a:p>
            <a:pPr>
              <a:spcBef>
                <a:spcPts val="1200"/>
              </a:spcBef>
            </a:pPr>
            <a:r>
              <a:rPr lang="en-US" sz="2400" b="1" dirty="0">
                <a:latin typeface="Times New Roman"/>
                <a:cs typeface="Times New Roman"/>
              </a:rPr>
              <a:t>College Placement</a:t>
            </a:r>
            <a:endParaRPr lang="en-US" sz="2400" dirty="0">
              <a:latin typeface="Times New Roman"/>
              <a:ea typeface="+mn-lt"/>
              <a:cs typeface="+mn-lt"/>
            </a:endParaRPr>
          </a:p>
          <a:p>
            <a:pPr lvl="1">
              <a:spcBef>
                <a:spcPts val="400"/>
              </a:spcBef>
              <a:spcAft>
                <a:spcPts val="200"/>
              </a:spcAft>
            </a:pPr>
            <a:r>
              <a:rPr lang="en-US" b="1" dirty="0">
                <a:latin typeface="Times New Roman"/>
                <a:cs typeface="Times New Roman"/>
              </a:rPr>
              <a:t> </a:t>
            </a:r>
            <a:r>
              <a:rPr lang="en-US" dirty="0">
                <a:latin typeface="Times New Roman"/>
                <a:cs typeface="Times New Roman"/>
              </a:rPr>
              <a:t>The college will review multiple measure to determine placement into college level coursework.  Guidelines for placement are available </a:t>
            </a:r>
            <a:r>
              <a:rPr lang="en-US" dirty="0">
                <a:latin typeface="Times New Roman"/>
                <a:cs typeface="Times New Roman"/>
                <a:hlinkClick r:id="rId4"/>
              </a:rPr>
              <a:t>here</a:t>
            </a:r>
            <a:r>
              <a:rPr lang="en-US" dirty="0">
                <a:latin typeface="Times New Roman"/>
                <a:cs typeface="Times New Roman"/>
              </a:rPr>
              <a:t>.  </a:t>
            </a:r>
            <a:endParaRPr lang="en-US" dirty="0">
              <a:latin typeface="Times New Roman"/>
              <a:ea typeface="+mn-lt"/>
              <a:cs typeface="+mn-lt"/>
            </a:endParaRPr>
          </a:p>
          <a:p>
            <a:pPr>
              <a:spcBef>
                <a:spcPts val="1200"/>
              </a:spcBef>
            </a:pPr>
            <a:endParaRPr lang="en-US" sz="2000" dirty="0">
              <a:latin typeface="Times New Roman"/>
              <a:ea typeface="+mn-lt"/>
              <a:cs typeface="+mn-lt"/>
            </a:endParaRPr>
          </a:p>
          <a:p>
            <a:pPr marL="457200" lvl="1" indent="0">
              <a:spcBef>
                <a:spcPts val="400"/>
              </a:spcBef>
              <a:spcAft>
                <a:spcPts val="200"/>
              </a:spcAft>
              <a:buNone/>
            </a:pPr>
            <a:endParaRPr lang="en-US" sz="2000" dirty="0">
              <a:latin typeface="Times New Roman"/>
              <a:cs typeface="Arial"/>
            </a:endParaRPr>
          </a:p>
        </p:txBody>
      </p:sp>
    </p:spTree>
    <p:extLst>
      <p:ext uri="{BB962C8B-B14F-4D97-AF65-F5344CB8AC3E}">
        <p14:creationId xmlns:p14="http://schemas.microsoft.com/office/powerpoint/2010/main" val="16516600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3119B-147A-7CC5-2B40-E0902F58906F}"/>
              </a:ext>
            </a:extLst>
          </p:cNvPr>
          <p:cNvSpPr>
            <a:spLocks noGrp="1"/>
          </p:cNvSpPr>
          <p:nvPr>
            <p:ph type="title"/>
          </p:nvPr>
        </p:nvSpPr>
        <p:spPr/>
        <p:txBody>
          <a:bodyPr>
            <a:normAutofit/>
          </a:bodyPr>
          <a:lstStyle/>
          <a:p>
            <a:r>
              <a:rPr lang="en-US" sz="4000" dirty="0">
                <a:latin typeface="Times New Roman" panose="02020603050405020304" pitchFamily="18" charset="0"/>
                <a:cs typeface="Times New Roman" panose="02020603050405020304" pitchFamily="18" charset="0"/>
              </a:rPr>
              <a:t>How do I Register for Classes? </a:t>
            </a:r>
            <a:endParaRPr lang="en-US" sz="4000" dirty="0"/>
          </a:p>
        </p:txBody>
      </p:sp>
      <p:sp>
        <p:nvSpPr>
          <p:cNvPr id="3" name="Content Placeholder 2">
            <a:extLst>
              <a:ext uri="{FF2B5EF4-FFF2-40B4-BE49-F238E27FC236}">
                <a16:creationId xmlns:a16="http://schemas.microsoft.com/office/drawing/2014/main" id="{A821BCA6-CBEC-B650-957D-53924F5DC129}"/>
              </a:ext>
            </a:extLst>
          </p:cNvPr>
          <p:cNvSpPr>
            <a:spLocks noGrp="1"/>
          </p:cNvSpPr>
          <p:nvPr>
            <p:ph idx="1"/>
          </p:nvPr>
        </p:nvSpPr>
        <p:spPr/>
        <p:txBody>
          <a:bodyPr>
            <a:normAutofit lnSpcReduction="10000"/>
          </a:bodyPr>
          <a:lstStyle/>
          <a:p>
            <a:pPr marL="411480" indent="-342900"/>
            <a:r>
              <a:rPr lang="en-US" dirty="0">
                <a:latin typeface="Times New Roman" panose="02020603050405020304" pitchFamily="18" charset="0"/>
                <a:cs typeface="Times New Roman" panose="02020603050405020304" pitchFamily="18" charset="0"/>
              </a:rPr>
              <a:t>Complete the admission process and meet eligibility criteria.</a:t>
            </a:r>
          </a:p>
          <a:p>
            <a:pPr marL="411480" indent="-342900"/>
            <a:endParaRPr lang="en-US" dirty="0">
              <a:latin typeface="Times New Roman" panose="02020603050405020304" pitchFamily="18" charset="0"/>
              <a:cs typeface="Times New Roman" panose="02020603050405020304" pitchFamily="18" charset="0"/>
            </a:endParaRPr>
          </a:p>
          <a:p>
            <a:pPr marL="411480" indent="-342900"/>
            <a:r>
              <a:rPr lang="en-US" dirty="0">
                <a:latin typeface="Times New Roman" panose="02020603050405020304" pitchFamily="18" charset="0"/>
                <a:cs typeface="Times New Roman" panose="02020603050405020304" pitchFamily="18" charset="0"/>
              </a:rPr>
              <a:t>Complete</a:t>
            </a:r>
            <a:r>
              <a:rPr lang="en-US" b="1"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hlinkClick r:id="rId2"/>
              </a:rPr>
              <a:t>CIS Orientation </a:t>
            </a:r>
            <a:endParaRPr lang="en-US" dirty="0">
              <a:latin typeface="Times New Roman" panose="02020603050405020304" pitchFamily="18" charset="0"/>
              <a:cs typeface="Times New Roman" panose="02020603050405020304" pitchFamily="18" charset="0"/>
            </a:endParaRPr>
          </a:p>
          <a:p>
            <a:pPr marL="868680" lvl="1" indent="-342900"/>
            <a:r>
              <a:rPr lang="en-US" dirty="0">
                <a:latin typeface="Times New Roman" panose="02020603050405020304" pitchFamily="18" charset="0"/>
                <a:cs typeface="Times New Roman" panose="02020603050405020304" pitchFamily="18" charset="0"/>
              </a:rPr>
              <a:t>All students complete an in person or online orientation to the CIS program. </a:t>
            </a:r>
          </a:p>
          <a:p>
            <a:pPr marL="868680" lvl="1" indent="-342900"/>
            <a:r>
              <a:rPr lang="en-US" dirty="0">
                <a:latin typeface="Times New Roman" panose="02020603050405020304" pitchFamily="18" charset="0"/>
                <a:cs typeface="Times New Roman" panose="02020603050405020304" pitchFamily="18" charset="0"/>
              </a:rPr>
              <a:t>You will receive the </a:t>
            </a:r>
            <a:r>
              <a:rPr lang="en-US" dirty="0">
                <a:latin typeface="Times New Roman" panose="02020603050405020304" pitchFamily="18" charset="0"/>
                <a:cs typeface="Times New Roman" panose="02020603050405020304" pitchFamily="18" charset="0"/>
                <a:hlinkClick r:id="rId3"/>
              </a:rPr>
              <a:t>CIS Handbook</a:t>
            </a:r>
            <a:r>
              <a:rPr lang="en-US" dirty="0">
                <a:latin typeface="Times New Roman" panose="02020603050405020304" pitchFamily="18" charset="0"/>
                <a:cs typeface="Times New Roman" panose="02020603050405020304" pitchFamily="18" charset="0"/>
              </a:rPr>
              <a:t> and go over important information.  </a:t>
            </a:r>
          </a:p>
          <a:p>
            <a:pPr marL="411480" indent="-342900"/>
            <a:endParaRPr lang="en-US" dirty="0">
              <a:latin typeface="Times New Roman" panose="02020603050405020304" pitchFamily="18" charset="0"/>
              <a:cs typeface="Times New Roman" panose="02020603050405020304" pitchFamily="18" charset="0"/>
            </a:endParaRPr>
          </a:p>
          <a:p>
            <a:pPr marL="411480" indent="-342900"/>
            <a:r>
              <a:rPr lang="en-US" dirty="0">
                <a:latin typeface="Times New Roman" panose="02020603050405020304" pitchFamily="18" charset="0"/>
                <a:cs typeface="Times New Roman" panose="02020603050405020304" pitchFamily="18" charset="0"/>
              </a:rPr>
              <a:t>Register for Classes</a:t>
            </a:r>
          </a:p>
          <a:p>
            <a:pPr marL="868680" lvl="1" indent="-342900"/>
            <a:r>
              <a:rPr lang="en-US" dirty="0">
                <a:latin typeface="Times New Roman" panose="02020603050405020304" pitchFamily="18" charset="0"/>
                <a:cs typeface="Times New Roman" panose="02020603050405020304" pitchFamily="18" charset="0"/>
              </a:rPr>
              <a:t>Once admissions and orientation are complete and eligibility requirements are met, your high school counselor and Minnesota North CIS Coordinator will assist you with the registration process</a:t>
            </a:r>
            <a:r>
              <a:rPr lang="en-US" dirty="0">
                <a:solidFill>
                  <a:schemeClr val="tx2"/>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5116752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989EC8-B454-E6BE-B0CE-BD4BD510EA5B}"/>
              </a:ext>
            </a:extLst>
          </p:cNvPr>
          <p:cNvSpPr>
            <a:spLocks noGrp="1"/>
          </p:cNvSpPr>
          <p:nvPr>
            <p:ph type="title"/>
          </p:nvPr>
        </p:nvSpPr>
        <p:spPr/>
        <p:txBody>
          <a:bodyPr>
            <a:normAutofit/>
          </a:bodyPr>
          <a:lstStyle/>
          <a:p>
            <a:r>
              <a:rPr lang="en-US" sz="4000" dirty="0">
                <a:latin typeface="Times New Roman" panose="02020603050405020304" pitchFamily="18" charset="0"/>
                <a:cs typeface="Times New Roman" panose="02020603050405020304" pitchFamily="18" charset="0"/>
              </a:rPr>
              <a:t>What College Policies do I need to know?</a:t>
            </a:r>
            <a:endParaRPr lang="en-US" sz="4000" dirty="0"/>
          </a:p>
        </p:txBody>
      </p:sp>
      <p:sp>
        <p:nvSpPr>
          <p:cNvPr id="3" name="Content Placeholder 2">
            <a:extLst>
              <a:ext uri="{FF2B5EF4-FFF2-40B4-BE49-F238E27FC236}">
                <a16:creationId xmlns:a16="http://schemas.microsoft.com/office/drawing/2014/main" id="{3C1ECED4-72EA-8437-62F6-B19A454AC399}"/>
              </a:ext>
            </a:extLst>
          </p:cNvPr>
          <p:cNvSpPr>
            <a:spLocks noGrp="1"/>
          </p:cNvSpPr>
          <p:nvPr>
            <p:ph idx="1"/>
          </p:nvPr>
        </p:nvSpPr>
        <p:spPr/>
        <p:txBody>
          <a:bodyPr>
            <a:normAutofit/>
          </a:bodyPr>
          <a:lstStyle/>
          <a:p>
            <a:r>
              <a:rPr lang="en-US" sz="2400" b="1" dirty="0">
                <a:latin typeface="Times New Roman" panose="02020603050405020304" pitchFamily="18" charset="0"/>
                <a:cs typeface="Times New Roman" panose="02020603050405020304" pitchFamily="18" charset="0"/>
              </a:rPr>
              <a:t>Adding/Dropping a CIS Course</a:t>
            </a:r>
            <a:endParaRPr lang="en-US" sz="2400" dirty="0">
              <a:latin typeface="Times New Roman" panose="02020603050405020304" pitchFamily="18" charset="0"/>
              <a:cs typeface="Times New Roman" panose="02020603050405020304" pitchFamily="18" charset="0"/>
            </a:endParaRPr>
          </a:p>
          <a:p>
            <a:pPr lvl="1"/>
            <a:r>
              <a:rPr lang="en-US" sz="2200" dirty="0">
                <a:latin typeface="Times New Roman" panose="02020603050405020304" pitchFamily="18" charset="0"/>
                <a:cs typeface="Times New Roman" panose="02020603050405020304" pitchFamily="18" charset="0"/>
              </a:rPr>
              <a:t>You have the first 5 days of the high school semester to drop or add a course without penalty.</a:t>
            </a:r>
          </a:p>
          <a:p>
            <a:pPr lvl="1"/>
            <a:r>
              <a:rPr lang="en-US" sz="2200" dirty="0">
                <a:latin typeface="Times New Roman" panose="02020603050405020304" pitchFamily="18" charset="0"/>
                <a:cs typeface="Times New Roman" panose="02020603050405020304" pitchFamily="18" charset="0"/>
              </a:rPr>
              <a:t>This does not appear on you Minnesota North College transcript.</a:t>
            </a:r>
          </a:p>
          <a:p>
            <a:endParaRPr lang="en-US" sz="22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Withdrawing from a CIS Course  </a:t>
            </a:r>
          </a:p>
          <a:p>
            <a:pPr lvl="1"/>
            <a:r>
              <a:rPr lang="en-US" sz="2200" dirty="0">
                <a:latin typeface="Times New Roman" panose="02020603050405020304" pitchFamily="18" charset="0"/>
                <a:cs typeface="Times New Roman" panose="02020603050405020304" pitchFamily="18" charset="0"/>
              </a:rPr>
              <a:t>To remove oneself from the course after the Add/Drop period. </a:t>
            </a:r>
          </a:p>
          <a:p>
            <a:pPr lvl="1"/>
            <a:r>
              <a:rPr lang="en-US" sz="2200" dirty="0">
                <a:latin typeface="Times New Roman" panose="02020603050405020304" pitchFamily="18" charset="0"/>
                <a:cs typeface="Times New Roman" panose="02020603050405020304" pitchFamily="18" charset="0"/>
              </a:rPr>
              <a:t>The course will remain on the transcript, and a “W” will appear on the transcript in place of a grade. </a:t>
            </a:r>
          </a:p>
          <a:p>
            <a:pPr lvl="1"/>
            <a:r>
              <a:rPr lang="en-US" sz="2200" dirty="0">
                <a:latin typeface="Times New Roman" panose="02020603050405020304" pitchFamily="18" charset="0"/>
                <a:cs typeface="Times New Roman" panose="02020603050405020304" pitchFamily="18" charset="0"/>
              </a:rPr>
              <a:t>This impacts Satisfactory Academic Progress.  </a:t>
            </a:r>
          </a:p>
          <a:p>
            <a:pPr lvl="1"/>
            <a:r>
              <a:rPr lang="en-US" sz="2200" dirty="0">
                <a:latin typeface="Times New Roman" panose="02020603050405020304" pitchFamily="18" charset="0"/>
                <a:cs typeface="Times New Roman" panose="02020603050405020304" pitchFamily="18" charset="0"/>
              </a:rPr>
              <a:t>Students must meet with counselor/advisor to complete the withdraw process.</a:t>
            </a:r>
          </a:p>
          <a:p>
            <a:pPr lvl="1"/>
            <a:endParaRPr lang="en-US" sz="2200" dirty="0">
              <a:solidFill>
                <a:schemeClr val="tx2"/>
              </a:solidFill>
              <a:latin typeface="Times New Roman" panose="02020603050405020304" pitchFamily="18" charset="0"/>
              <a:cs typeface="Times New Roman" panose="02020603050405020304" pitchFamily="18" charset="0"/>
            </a:endParaRPr>
          </a:p>
          <a:p>
            <a:pPr marL="457200" lvl="1" indent="0">
              <a:buNone/>
            </a:pPr>
            <a:endParaRPr lang="en-US" sz="2200"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213816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989EC8-B454-E6BE-B0CE-BD4BD510EA5B}"/>
              </a:ext>
            </a:extLst>
          </p:cNvPr>
          <p:cNvSpPr>
            <a:spLocks noGrp="1"/>
          </p:cNvSpPr>
          <p:nvPr>
            <p:ph type="title"/>
          </p:nvPr>
        </p:nvSpPr>
        <p:spPr>
          <a:xfrm>
            <a:off x="838200" y="120684"/>
            <a:ext cx="8580929" cy="1152945"/>
          </a:xfrm>
        </p:spPr>
        <p:txBody>
          <a:bodyPr>
            <a:noAutofit/>
          </a:bodyPr>
          <a:lstStyle/>
          <a:p>
            <a:r>
              <a:rPr lang="en-US" sz="4000" dirty="0">
                <a:latin typeface="Times New Roman" panose="02020603050405020304" pitchFamily="18" charset="0"/>
                <a:cs typeface="Times New Roman" panose="02020603050405020304" pitchFamily="18" charset="0"/>
              </a:rPr>
              <a:t>College Policies cont.?</a:t>
            </a:r>
            <a:endParaRPr lang="en-US" sz="4000" dirty="0"/>
          </a:p>
        </p:txBody>
      </p:sp>
      <p:sp>
        <p:nvSpPr>
          <p:cNvPr id="3" name="Content Placeholder 2">
            <a:extLst>
              <a:ext uri="{FF2B5EF4-FFF2-40B4-BE49-F238E27FC236}">
                <a16:creationId xmlns:a16="http://schemas.microsoft.com/office/drawing/2014/main" id="{3C1ECED4-72EA-8437-62F6-B19A454AC399}"/>
              </a:ext>
            </a:extLst>
          </p:cNvPr>
          <p:cNvSpPr>
            <a:spLocks noGrp="1"/>
          </p:cNvSpPr>
          <p:nvPr>
            <p:ph idx="1"/>
          </p:nvPr>
        </p:nvSpPr>
        <p:spPr/>
        <p:txBody>
          <a:bodyPr>
            <a:normAutofit/>
          </a:bodyPr>
          <a:lstStyle/>
          <a:p>
            <a:pPr marL="457200" lvl="1" indent="0">
              <a:buNone/>
            </a:pPr>
            <a:endParaRPr lang="en-US" sz="2200" dirty="0">
              <a:solidFill>
                <a:schemeClr val="tx2"/>
              </a:solidFill>
              <a:latin typeface="Times New Roman" panose="02020603050405020304" pitchFamily="18" charset="0"/>
              <a:cs typeface="Times New Roman" panose="02020603050405020304" pitchFamily="18" charset="0"/>
            </a:endParaRPr>
          </a:p>
          <a:p>
            <a:r>
              <a:rPr lang="en-US" b="1" dirty="0">
                <a:latin typeface="Times New Roman" panose="02020603050405020304" pitchFamily="18" charset="0"/>
                <a:cs typeface="Times New Roman" panose="02020603050405020304" pitchFamily="18" charset="0"/>
              </a:rPr>
              <a:t>Satisfactory Academic Progress </a:t>
            </a:r>
            <a:endParaRPr lang="en-US" dirty="0">
              <a:latin typeface="Times New Roman" panose="02020603050405020304" pitchFamily="18" charset="0"/>
              <a:cs typeface="Times New Roman" panose="02020603050405020304" pitchFamily="18" charset="0"/>
            </a:endParaRPr>
          </a:p>
          <a:p>
            <a:pPr lvl="1"/>
            <a:r>
              <a:rPr lang="en-US" sz="2200" dirty="0">
                <a:latin typeface="Times New Roman" panose="02020603050405020304" pitchFamily="18" charset="0"/>
                <a:cs typeface="Times New Roman" panose="02020603050405020304" pitchFamily="18" charset="0"/>
              </a:rPr>
              <a:t>You need maintain an overall GPA of a 2.0 and complete 67% of courses.  (Courses with grades of F, W, or I are not considered completed).  </a:t>
            </a:r>
          </a:p>
          <a:p>
            <a:pPr lvl="1"/>
            <a:endParaRPr lang="en-US" sz="2200" dirty="0">
              <a:latin typeface="Times New Roman" panose="02020603050405020304" pitchFamily="18" charset="0"/>
              <a:cs typeface="Times New Roman" panose="02020603050405020304" pitchFamily="18" charset="0"/>
            </a:endParaRPr>
          </a:p>
          <a:p>
            <a:pPr lvl="1"/>
            <a:r>
              <a:rPr lang="en-US" sz="2200" dirty="0">
                <a:latin typeface="Times New Roman" panose="02020603050405020304" pitchFamily="18" charset="0"/>
                <a:cs typeface="Times New Roman" panose="02020603050405020304" pitchFamily="18" charset="0"/>
              </a:rPr>
              <a:t>See </a:t>
            </a:r>
            <a:r>
              <a:rPr lang="en-US" sz="2200" dirty="0">
                <a:latin typeface="Times New Roman" panose="02020603050405020304" pitchFamily="18" charset="0"/>
                <a:cs typeface="Times New Roman" panose="02020603050405020304" pitchFamily="18" charset="0"/>
                <a:hlinkClick r:id="rId2"/>
              </a:rPr>
              <a:t>CIS handbook </a:t>
            </a:r>
            <a:r>
              <a:rPr lang="en-US" sz="2200" dirty="0">
                <a:latin typeface="Times New Roman" panose="02020603050405020304" pitchFamily="18" charset="0"/>
                <a:cs typeface="Times New Roman" panose="02020603050405020304" pitchFamily="18" charset="0"/>
              </a:rPr>
              <a:t>for further details.  </a:t>
            </a:r>
          </a:p>
          <a:p>
            <a:pPr marL="457200" lvl="1" indent="0">
              <a:buNone/>
            </a:pPr>
            <a:endParaRPr lang="en-US" sz="2200" dirty="0">
              <a:solidFill>
                <a:schemeClr val="tx2"/>
              </a:solidFill>
              <a:latin typeface="Times New Roman" panose="02020603050405020304" pitchFamily="18" charset="0"/>
              <a:cs typeface="Times New Roman" panose="02020603050405020304" pitchFamily="18" charset="0"/>
            </a:endParaRPr>
          </a:p>
          <a:p>
            <a:pPr marL="457200" lvl="1" indent="0">
              <a:buNone/>
            </a:pPr>
            <a:endParaRPr lang="en-US" sz="2200"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35025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AE4135-D709-7980-E927-99419080C979}"/>
              </a:ext>
            </a:extLst>
          </p:cNvPr>
          <p:cNvSpPr>
            <a:spLocks noGrp="1"/>
          </p:cNvSpPr>
          <p:nvPr>
            <p:ph type="title"/>
          </p:nvPr>
        </p:nvSpPr>
        <p:spPr>
          <a:xfrm>
            <a:off x="1132115" y="391886"/>
            <a:ext cx="8580929" cy="783771"/>
          </a:xfrm>
        </p:spPr>
        <p:txBody>
          <a:bodyPr>
            <a:normAutofit fontScale="90000"/>
          </a:bodyPr>
          <a:lstStyle/>
          <a:p>
            <a:br>
              <a:rPr lang="en-US" dirty="0">
                <a:solidFill>
                  <a:schemeClr val="tx2"/>
                </a:solidFill>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What are Expectations of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College Courses?</a:t>
            </a:r>
            <a:br>
              <a:rPr lang="en-US" dirty="0">
                <a:latin typeface="Times New Roman" panose="02020603050405020304" pitchFamily="18"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DA4DB9CD-0DB7-FD21-5170-5CCB95E50A22}"/>
              </a:ext>
            </a:extLst>
          </p:cNvPr>
          <p:cNvSpPr>
            <a:spLocks noGrp="1"/>
          </p:cNvSpPr>
          <p:nvPr>
            <p:ph idx="1"/>
          </p:nvPr>
        </p:nvSpPr>
        <p:spPr/>
        <p:txBody>
          <a:bodyPr vert="horz" lIns="91440" tIns="45720" rIns="91440" bIns="45720" rtlCol="0" anchor="t">
            <a:normAutofit/>
          </a:bodyPr>
          <a:lstStyle/>
          <a:p>
            <a:r>
              <a:rPr lang="en-US" sz="2600" b="1" dirty="0">
                <a:latin typeface="Times New Roman" panose="02020603050405020304" pitchFamily="18" charset="0"/>
                <a:cs typeface="Times New Roman" panose="02020603050405020304" pitchFamily="18" charset="0"/>
              </a:rPr>
              <a:t>Course Syllabus</a:t>
            </a:r>
            <a:r>
              <a:rPr lang="en-US" sz="2600" dirty="0">
                <a:latin typeface="Times New Roman" panose="02020603050405020304" pitchFamily="18" charset="0"/>
                <a:cs typeface="Times New Roman" panose="02020603050405020304" pitchFamily="18" charset="0"/>
              </a:rPr>
              <a:t> </a:t>
            </a:r>
          </a:p>
          <a:p>
            <a:pPr lvl="1"/>
            <a:r>
              <a:rPr lang="en-US" sz="2000" dirty="0">
                <a:latin typeface="Times New Roman" panose="02020603050405020304" pitchFamily="18" charset="0"/>
                <a:cs typeface="Times New Roman" panose="02020603050405020304" pitchFamily="18" charset="0"/>
              </a:rPr>
              <a:t>A syllabus is your instructor’s written agreement with you regarding what he or she will cover in the course and expects from you while taking the course. Each course will cover content and meet outcomes from the </a:t>
            </a:r>
            <a:r>
              <a:rPr lang="en-US" sz="2000" dirty="0">
                <a:latin typeface="Times New Roman" panose="02020603050405020304" pitchFamily="18" charset="0"/>
                <a:cs typeface="Times New Roman" panose="02020603050405020304" pitchFamily="18" charset="0"/>
                <a:hlinkClick r:id="rId2"/>
              </a:rPr>
              <a:t>common course outlines</a:t>
            </a:r>
            <a:r>
              <a:rPr lang="en-US" sz="2000" dirty="0">
                <a:latin typeface="Times New Roman" panose="02020603050405020304" pitchFamily="18" charset="0"/>
                <a:cs typeface="Times New Roman" panose="02020603050405020304" pitchFamily="18" charset="0"/>
              </a:rPr>
              <a:t>.  </a:t>
            </a:r>
            <a:endParaRPr lang="en-US" sz="2200" dirty="0">
              <a:latin typeface="Times New Roman" panose="02020603050405020304" pitchFamily="18" charset="0"/>
              <a:cs typeface="Times New Roman" panose="02020603050405020304" pitchFamily="18" charset="0"/>
            </a:endParaRPr>
          </a:p>
          <a:p>
            <a:pPr marL="457200" lvl="1" indent="0">
              <a:buNone/>
            </a:pPr>
            <a:endParaRPr lang="en-US" sz="2100" dirty="0">
              <a:latin typeface="Times New Roman" panose="02020603050405020304" pitchFamily="18" charset="0"/>
              <a:cs typeface="Times New Roman" panose="02020603050405020304" pitchFamily="18" charset="0"/>
            </a:endParaRPr>
          </a:p>
          <a:p>
            <a:endParaRPr lang="en-US" sz="1800" dirty="0">
              <a:latin typeface="Times New Roman" panose="02020603050405020304" pitchFamily="18" charset="0"/>
              <a:cs typeface="Times New Roman" panose="02020603050405020304" pitchFamily="18" charset="0"/>
            </a:endParaRPr>
          </a:p>
          <a:p>
            <a:r>
              <a:rPr lang="en-US" sz="2600" b="1" dirty="0">
                <a:latin typeface="Times New Roman"/>
                <a:cs typeface="Times New Roman"/>
              </a:rPr>
              <a:t>Family Educational Rights and Privacy Act (FERPA)</a:t>
            </a:r>
            <a:endParaRPr lang="en-US" sz="2600" b="1" u="sng" dirty="0">
              <a:latin typeface="Times New Roman"/>
              <a:cs typeface="Times New Roman"/>
            </a:endParaRPr>
          </a:p>
          <a:p>
            <a:pPr lvl="1"/>
            <a:r>
              <a:rPr lang="en-US" sz="2000" dirty="0">
                <a:latin typeface="Times New Roman"/>
                <a:cs typeface="Times New Roman"/>
              </a:rPr>
              <a:t>Minnesota North College cannot release any personally identifiable information contained in a students educational records without the written consent of the student to any third party.  </a:t>
            </a:r>
            <a:r>
              <a:rPr lang="en-US" sz="2000" dirty="0">
                <a:latin typeface="Times New Roman"/>
                <a:cs typeface="Times New Roman"/>
                <a:hlinkClick r:id="rId3"/>
              </a:rPr>
              <a:t>Authorization for Release of Student Information</a:t>
            </a:r>
            <a:endParaRPr lang="en-US" sz="2000" dirty="0">
              <a:latin typeface="Times New Roman"/>
              <a:cs typeface="Times New Roman"/>
            </a:endParaRPr>
          </a:p>
          <a:p>
            <a:pPr lvl="1"/>
            <a:endParaRPr lang="en-US" sz="1800" dirty="0">
              <a:solidFill>
                <a:schemeClr val="tx2"/>
              </a:solidFill>
              <a:latin typeface="Times New Roman" panose="02020603050405020304" pitchFamily="18" charset="0"/>
              <a:cs typeface="Times New Roman" panose="02020603050405020304" pitchFamily="18" charset="0"/>
              <a:hlinkClick r:id="rId4"/>
            </a:endParaRPr>
          </a:p>
        </p:txBody>
      </p:sp>
    </p:spTree>
    <p:extLst>
      <p:ext uri="{BB962C8B-B14F-4D97-AF65-F5344CB8AC3E}">
        <p14:creationId xmlns:p14="http://schemas.microsoft.com/office/powerpoint/2010/main" val="15037180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AE4135-D709-7980-E927-99419080C979}"/>
              </a:ext>
            </a:extLst>
          </p:cNvPr>
          <p:cNvSpPr>
            <a:spLocks noGrp="1"/>
          </p:cNvSpPr>
          <p:nvPr>
            <p:ph type="title"/>
          </p:nvPr>
        </p:nvSpPr>
        <p:spPr>
          <a:xfrm>
            <a:off x="1132115" y="120684"/>
            <a:ext cx="8580929" cy="1325563"/>
          </a:xfrm>
        </p:spPr>
        <p:txBody>
          <a:bodyPr>
            <a:normAutofit fontScale="90000"/>
          </a:bodyPr>
          <a:lstStyle/>
          <a:p>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Expectations continued</a:t>
            </a:r>
            <a:br>
              <a:rPr lang="en-US" dirty="0">
                <a:latin typeface="Times New Roman" panose="02020603050405020304" pitchFamily="18"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DA4DB9CD-0DB7-FD21-5170-5CCB95E50A22}"/>
              </a:ext>
            </a:extLst>
          </p:cNvPr>
          <p:cNvSpPr>
            <a:spLocks noGrp="1"/>
          </p:cNvSpPr>
          <p:nvPr>
            <p:ph idx="1"/>
          </p:nvPr>
        </p:nvSpPr>
        <p:spPr/>
        <p:txBody>
          <a:bodyPr>
            <a:normAutofit/>
          </a:bodyPr>
          <a:lstStyle/>
          <a:p>
            <a:pPr marL="457200" lvl="1" indent="0">
              <a:buNone/>
            </a:pPr>
            <a:endParaRPr lang="en-US" sz="1800" dirty="0">
              <a:solidFill>
                <a:schemeClr val="tx2"/>
              </a:solidFill>
              <a:latin typeface="Times New Roman" panose="02020603050405020304" pitchFamily="18" charset="0"/>
              <a:cs typeface="Times New Roman" panose="02020603050405020304" pitchFamily="18" charset="0"/>
              <a:hlinkClick r:id="rId2"/>
            </a:endParaRPr>
          </a:p>
          <a:p>
            <a:r>
              <a:rPr lang="en-US" sz="2600" b="1" dirty="0">
                <a:latin typeface="Times New Roman" panose="02020603050405020304" pitchFamily="18" charset="0"/>
                <a:cs typeface="Times New Roman" panose="02020603050405020304" pitchFamily="18" charset="0"/>
              </a:rPr>
              <a:t>Academic Integrity </a:t>
            </a:r>
          </a:p>
          <a:p>
            <a:pPr lvl="1"/>
            <a:r>
              <a:rPr lang="en-US" dirty="0">
                <a:latin typeface="Times New Roman" panose="02020603050405020304" pitchFamily="18" charset="0"/>
                <a:cs typeface="Times New Roman" panose="02020603050405020304" pitchFamily="18" charset="0"/>
              </a:rPr>
              <a:t>Academic dishonesty is unethical behavior which adversely affects not only the college's academic environment but also the larger community.  </a:t>
            </a:r>
          </a:p>
          <a:p>
            <a:pPr lvl="1"/>
            <a:endParaRPr lang="en-US" dirty="0">
              <a:latin typeface="Times New Roman" panose="02020603050405020304" pitchFamily="18" charset="0"/>
              <a:cs typeface="Times New Roman" panose="02020603050405020304" pitchFamily="18" charset="0"/>
            </a:endParaRPr>
          </a:p>
          <a:p>
            <a:pPr lvl="1"/>
            <a:r>
              <a:rPr lang="en-US" dirty="0">
                <a:latin typeface="Times New Roman" panose="02020603050405020304" pitchFamily="18" charset="0"/>
                <a:cs typeface="Times New Roman" panose="02020603050405020304" pitchFamily="18" charset="0"/>
              </a:rPr>
              <a:t>It seriously compromises the integrity of the academic experience and will be neither tolerated nor condoned at Minnesota North College.</a:t>
            </a:r>
          </a:p>
          <a:p>
            <a:pPr lvl="1"/>
            <a:endParaRPr lang="en-US" dirty="0">
              <a:latin typeface="Times New Roman" panose="02020603050405020304" pitchFamily="18" charset="0"/>
              <a:cs typeface="Times New Roman" panose="02020603050405020304" pitchFamily="18" charset="0"/>
            </a:endParaRPr>
          </a:p>
          <a:p>
            <a:pPr lvl="1"/>
            <a:r>
              <a:rPr lang="en-US" dirty="0">
                <a:latin typeface="Times New Roman" panose="02020603050405020304" pitchFamily="18" charset="0"/>
                <a:cs typeface="Times New Roman" panose="02020603050405020304" pitchFamily="18" charset="0"/>
              </a:rPr>
              <a:t>Further information and appeal process can be found in the </a:t>
            </a:r>
            <a:r>
              <a:rPr lang="en-US" dirty="0">
                <a:latin typeface="Times New Roman" panose="02020603050405020304" pitchFamily="18" charset="0"/>
                <a:cs typeface="Times New Roman" panose="02020603050405020304" pitchFamily="18" charset="0"/>
                <a:hlinkClick r:id="rId3"/>
              </a:rPr>
              <a:t>Student Code of Conduct.  </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89345676"/>
      </p:ext>
    </p:extLst>
  </p:cSld>
  <p:clrMapOvr>
    <a:masterClrMapping/>
  </p:clrMapOvr>
</p:sld>
</file>

<file path=ppt/theme/theme1.xml><?xml version="1.0" encoding="utf-8"?>
<a:theme xmlns:a="http://schemas.openxmlformats.org/drawingml/2006/main" name="Northland">
  <a:themeElements>
    <a:clrScheme name="Minnesota North College">
      <a:dk1>
        <a:srgbClr val="0011AA"/>
      </a:dk1>
      <a:lt1>
        <a:srgbClr val="FFFFFF"/>
      </a:lt1>
      <a:dk2>
        <a:srgbClr val="172EDC"/>
      </a:dk2>
      <a:lt2>
        <a:srgbClr val="E2DEDC"/>
      </a:lt2>
      <a:accent1>
        <a:srgbClr val="4F3828"/>
      </a:accent1>
      <a:accent2>
        <a:srgbClr val="00C112"/>
      </a:accent2>
      <a:accent3>
        <a:srgbClr val="10A3FF"/>
      </a:accent3>
      <a:accent4>
        <a:srgbClr val="54ED57"/>
      </a:accent4>
      <a:accent5>
        <a:srgbClr val="007F20"/>
      </a:accent5>
      <a:accent6>
        <a:srgbClr val="F0F1F1"/>
      </a:accent6>
      <a:hlink>
        <a:srgbClr val="00C112"/>
      </a:hlink>
      <a:folHlink>
        <a:srgbClr val="00156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E47316E4-E5A4-0B46-A0ED-227BFB30D6B5}" vid="{19D99819-9C03-3348-BDAF-0E8004EBF47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1c1dca76-276d-419d-a852-8dc54d1fba0f"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8DAB4F8B701D340B4CBB4F399D92B9D" ma:contentTypeVersion="21" ma:contentTypeDescription="Create a new document." ma:contentTypeScope="" ma:versionID="5178980734a6d475f78751ac6441a3e4">
  <xsd:schema xmlns:xsd="http://www.w3.org/2001/XMLSchema" xmlns:xs="http://www.w3.org/2001/XMLSchema" xmlns:p="http://schemas.microsoft.com/office/2006/metadata/properties" xmlns:ns3="10b4ca38-eed1-46dc-8a04-fce7b4456f59" xmlns:ns4="1c1dca76-276d-419d-a852-8dc54d1fba0f" targetNamespace="http://schemas.microsoft.com/office/2006/metadata/properties" ma:root="true" ma:fieldsID="3aeee8dfe031ae3cb617a05156365e55" ns3:_="" ns4:_="">
    <xsd:import namespace="10b4ca38-eed1-46dc-8a04-fce7b4456f59"/>
    <xsd:import namespace="1c1dca76-276d-419d-a852-8dc54d1fba0f"/>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DateTaken" minOccurs="0"/>
                <xsd:element ref="ns4:MediaServiceAutoTags" minOccurs="0"/>
                <xsd:element ref="ns4:MediaServiceLocation" minOccurs="0"/>
                <xsd:element ref="ns4:MediaServiceGenerationTime" minOccurs="0"/>
                <xsd:element ref="ns4:MediaServiceEventHashCode" minOccurs="0"/>
                <xsd:element ref="ns4:MediaServiceOCR" minOccurs="0"/>
                <xsd:element ref="ns4:_activity" minOccurs="0"/>
                <xsd:element ref="ns4:MediaServiceObjectDetectorVersions" minOccurs="0"/>
                <xsd:element ref="ns4:MediaServiceSystemTags" minOccurs="0"/>
                <xsd:element ref="ns4:MediaServiceSearchProperties"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0b4ca38-eed1-46dc-8a04-fce7b4456f59"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c1dca76-276d-419d-a852-8dc54d1fba0f"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_activity" ma:index="21" nillable="true" ma:displayName="_activity" ma:hidden="true" ma:internalName="_activity">
      <xsd:simpleType>
        <xsd:restriction base="dms:Note"/>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ystemTags" ma:index="23" nillable="true" ma:displayName="MediaServiceSystemTags" ma:hidden="true" ma:internalName="MediaServiceSystemTags" ma:readOnly="true">
      <xsd:simpleType>
        <xsd:restriction base="dms:Note"/>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LengthInSeconds" ma:index="25"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1A9C0BB-A7A3-432D-BB64-35C826DCFCA6}">
  <ds:schemaRefs>
    <ds:schemaRef ds:uri="http://purl.org/dc/terms/"/>
    <ds:schemaRef ds:uri="http://www.w3.org/XML/1998/namespace"/>
    <ds:schemaRef ds:uri="1c1dca76-276d-419d-a852-8dc54d1fba0f"/>
    <ds:schemaRef ds:uri="10b4ca38-eed1-46dc-8a04-fce7b4456f59"/>
    <ds:schemaRef ds:uri="http://purl.org/dc/dcmitype/"/>
    <ds:schemaRef ds:uri="http://schemas.microsoft.com/office/2006/metadata/properties"/>
    <ds:schemaRef ds:uri="http://schemas.microsoft.com/office/2006/documentManagement/types"/>
    <ds:schemaRef ds:uri="http://purl.org/dc/elements/1.1/"/>
    <ds:schemaRef ds:uri="http://schemas.microsoft.com/office/infopath/2007/PartnerControls"/>
    <ds:schemaRef ds:uri="http://schemas.openxmlformats.org/package/2006/metadata/core-properties"/>
  </ds:schemaRefs>
</ds:datastoreItem>
</file>

<file path=customXml/itemProps2.xml><?xml version="1.0" encoding="utf-8"?>
<ds:datastoreItem xmlns:ds="http://schemas.openxmlformats.org/officeDocument/2006/customXml" ds:itemID="{40FE721A-E24B-48FF-A295-98196208B04A}">
  <ds:schemaRefs>
    <ds:schemaRef ds:uri="http://schemas.microsoft.com/sharepoint/v3/contenttype/forms"/>
  </ds:schemaRefs>
</ds:datastoreItem>
</file>

<file path=customXml/itemProps3.xml><?xml version="1.0" encoding="utf-8"?>
<ds:datastoreItem xmlns:ds="http://schemas.openxmlformats.org/officeDocument/2006/customXml" ds:itemID="{35A5121C-CB22-4D90-B298-1C2F4508AE0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0b4ca38-eed1-46dc-8a04-fce7b4456f59"/>
    <ds:schemaRef ds:uri="1c1dca76-276d-419d-a852-8dc54d1fba0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1279</TotalTime>
  <Words>1047</Words>
  <Application>Microsoft Office PowerPoint</Application>
  <PresentationFormat>Widescreen</PresentationFormat>
  <Paragraphs>201</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Times New Roman</vt:lpstr>
      <vt:lpstr>Northland</vt:lpstr>
      <vt:lpstr>New Student Orientation</vt:lpstr>
      <vt:lpstr>What Will be Covered in  New Student Orientation?</vt:lpstr>
      <vt:lpstr>What are the Benefits of CIS?</vt:lpstr>
      <vt:lpstr>What are the Admission/Eligibility Requirements for CIS?</vt:lpstr>
      <vt:lpstr>How do I Register for Classes? </vt:lpstr>
      <vt:lpstr>What College Policies do I need to know?</vt:lpstr>
      <vt:lpstr>College Policies cont.?</vt:lpstr>
      <vt:lpstr> What are Expectations of  College Courses? </vt:lpstr>
      <vt:lpstr> Expectations continued </vt:lpstr>
      <vt:lpstr>How do I Check My Grades?</vt:lpstr>
      <vt:lpstr>How do I transfer my Credits? </vt:lpstr>
      <vt:lpstr>How will my Credits Transfer? </vt:lpstr>
      <vt:lpstr>How do Credits Apply to  College Degrees?</vt:lpstr>
      <vt:lpstr>What Services are provided  to Minnesota North Students con’t?</vt:lpstr>
      <vt:lpstr>What Services are provided  to Minnesota North Students?</vt:lpstr>
      <vt:lpstr>Reasonable Academic Accommodations</vt:lpstr>
      <vt:lpstr>Who can I Contact for Questions? </vt:lpstr>
      <vt:lpstr>Helpful Resources</vt:lpstr>
      <vt:lpstr>True of False….  Are you ready to Test your Knowledge?</vt:lpstr>
      <vt:lpstr>True of False cont.….  Are you ready to Test your Knowledge?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Goes Here</dc:title>
  <dc:creator>Garrick Willhite</dc:creator>
  <cp:lastModifiedBy>Kangas, Richard P</cp:lastModifiedBy>
  <cp:revision>263</cp:revision>
  <dcterms:created xsi:type="dcterms:W3CDTF">2021-05-14T14:46:48Z</dcterms:created>
  <dcterms:modified xsi:type="dcterms:W3CDTF">2024-12-31T15:24:49Z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0x01010048DAB4F8B701D340B4CBB4F399D92B9D</vt:lpwstr>
  </property>
</Properties>
</file>