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6"/>
    <p:restoredTop sz="94648"/>
  </p:normalViewPr>
  <p:slideViewPr>
    <p:cSldViewPr snapToGrid="0" snapToObjects="1">
      <p:cViewPr varScale="1">
        <p:scale>
          <a:sx n="158" d="100"/>
          <a:sy n="158" d="100"/>
        </p:scale>
        <p:origin x="20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F2AFB-4EAB-2B45-84BE-27D7443F48EA}" type="datetimeFigureOut">
              <a:rPr lang="en-US" smtClean="0"/>
              <a:t>2/25/22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83674A-16B0-3948-8557-328A2A0DE7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99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- Photo 1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9E559F3-30DE-9843-B2B0-3986F7C9F459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89567" y="5508666"/>
            <a:ext cx="4520446" cy="33376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Add Author or Subhead Here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BD7F65-FB45-CB4C-82C3-69CF57D6518B}"/>
              </a:ext>
            </a:extLst>
          </p:cNvPr>
          <p:cNvSpPr/>
          <p:nvPr userDrawn="1"/>
        </p:nvSpPr>
        <p:spPr>
          <a:xfrm>
            <a:off x="0" y="1458494"/>
            <a:ext cx="12192000" cy="1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FA8A16F-1C1C-1848-95B0-C7E9197B1DF9}"/>
              </a:ext>
            </a:extLst>
          </p:cNvPr>
          <p:cNvSpPr/>
          <p:nvPr userDrawn="1"/>
        </p:nvSpPr>
        <p:spPr>
          <a:xfrm>
            <a:off x="0" y="6184412"/>
            <a:ext cx="12192000" cy="1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ABE39649-D285-5440-B828-09EFE2F11C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567" y="2010046"/>
            <a:ext cx="10183645" cy="3208906"/>
          </a:xfrm>
        </p:spPr>
        <p:txBody>
          <a:bodyPr anchor="ctr">
            <a:normAutofit/>
          </a:bodyPr>
          <a:lstStyle>
            <a:lvl1pPr algn="l">
              <a:lnSpc>
                <a:spcPts val="8000"/>
              </a:lnSpc>
              <a:defRPr sz="10000" b="0" i="0" spc="-150" baseline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Add Presentation Title Here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0F9FDC1F-A1A6-A740-9C97-1C5FDAC6D367}"/>
              </a:ext>
            </a:extLst>
          </p:cNvPr>
          <p:cNvSpPr>
            <a:spLocks noGrp="1"/>
          </p:cNvSpPr>
          <p:nvPr>
            <p:ph type="body" idx="12" hasCustomPrompt="1"/>
          </p:nvPr>
        </p:nvSpPr>
        <p:spPr>
          <a:xfrm>
            <a:off x="6981987" y="554330"/>
            <a:ext cx="4520446" cy="333768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XX.XX.XXXX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5FC386-B776-1D4C-B56B-6C2554A66F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567" y="387385"/>
            <a:ext cx="2227416" cy="646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620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71F315-295C-8845-BE7D-51B317D6C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421502C3-6BBA-A84F-A5A9-78C3C29F45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4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D161A-C7DB-0F48-ACA9-652E395BE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spc="-1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119C57-E153-8742-A340-5FE6B02B1A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46741"/>
            <a:ext cx="6172200" cy="44143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C52DD-F3DB-F741-8C2B-5AB3EA826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47924"/>
            <a:ext cx="3932237" cy="34210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AFF61A-3546-2F4E-B670-AE3C98B1F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02C3-6BBA-A84F-A5A9-78C3C29F459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F4BE016-4B66-3842-8AE9-A71D8775FB00}"/>
              </a:ext>
            </a:extLst>
          </p:cNvPr>
          <p:cNvSpPr/>
          <p:nvPr userDrawn="1"/>
        </p:nvSpPr>
        <p:spPr>
          <a:xfrm>
            <a:off x="0" y="6184412"/>
            <a:ext cx="12192000" cy="1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FA21B1-D10A-7D4A-9648-FCF5F477B6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720" y="462922"/>
            <a:ext cx="1830995" cy="5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46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 - Photo 1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7E46-1AD5-414F-8795-898322BBE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9512"/>
            <a:ext cx="10515599" cy="4738977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5600" b="0" i="0" baseline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Add text here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62AE3C4-6CAC-A54C-BA47-AD3DF45CD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421502C3-6BBA-A84F-A5A9-78C3C29F45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78311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ll Out - Photo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7E46-1AD5-414F-8795-898322BBE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9512"/>
            <a:ext cx="10515599" cy="4738977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5600" b="0" i="0" baseline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Add text here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62AE3C4-6CAC-A54C-BA47-AD3DF45CD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421502C3-6BBA-A84F-A5A9-78C3C29F45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706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all Out - Photo 1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77E46-1AD5-414F-8795-898322BBE6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9512"/>
            <a:ext cx="10515599" cy="4738977"/>
          </a:xfrm>
        </p:spPr>
        <p:txBody>
          <a:bodyPr anchor="ctr">
            <a:normAutofit/>
          </a:bodyPr>
          <a:lstStyle>
            <a:lvl1pPr algn="ctr">
              <a:lnSpc>
                <a:spcPts val="4400"/>
              </a:lnSpc>
              <a:defRPr sz="5600" b="0" i="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Add text here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62AE3C4-6CAC-A54C-BA47-AD3DF45CD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421502C3-6BBA-A84F-A5A9-78C3C29F45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002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71651-EE5B-6D4F-92DA-7E384842A8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421502C3-6BBA-A84F-A5A9-78C3C29F45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87B6093-896F-304D-8921-D37191770F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76450"/>
            <a:ext cx="3057523" cy="379253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7244F47-D808-1D43-9DC9-59B06BFEF5E1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67238" y="2085975"/>
            <a:ext cx="3057523" cy="379253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231B7975-4E17-E24D-A81C-3523D5C00AA0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294689" y="2076449"/>
            <a:ext cx="3057523" cy="379253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60F1D80-7B8F-BB4D-B5F0-920C4572C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20684"/>
            <a:ext cx="8653758" cy="1325563"/>
          </a:xfrm>
        </p:spPr>
        <p:txBody>
          <a:bodyPr/>
          <a:lstStyle>
            <a:lvl1pPr>
              <a:defRPr b="1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73B620-B68E-454D-86EE-D19B3F293828}"/>
              </a:ext>
            </a:extLst>
          </p:cNvPr>
          <p:cNvSpPr/>
          <p:nvPr userDrawn="1"/>
        </p:nvSpPr>
        <p:spPr>
          <a:xfrm>
            <a:off x="0" y="1458494"/>
            <a:ext cx="12192000" cy="1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4FA204-297C-E445-831A-772E0CCE7201}"/>
              </a:ext>
            </a:extLst>
          </p:cNvPr>
          <p:cNvSpPr/>
          <p:nvPr userDrawn="1"/>
        </p:nvSpPr>
        <p:spPr>
          <a:xfrm>
            <a:off x="0" y="6184412"/>
            <a:ext cx="12192000" cy="1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F928263-2D96-264C-9FCE-8CB4FD81EF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720" y="462922"/>
            <a:ext cx="1830995" cy="5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623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- BS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C71651-EE5B-6D4F-92DA-7E384842A8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21502C3-6BBA-A84F-A5A9-78C3C29F45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4E3426C-71CD-A642-81BA-8F1B2EA18A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40649"/>
            <a:ext cx="3057523" cy="379253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8B16808-0D53-D745-825D-324990B6CB21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67238" y="1950174"/>
            <a:ext cx="3057523" cy="379253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869DC0B-B15C-AB4B-A7BE-33FA5AE17ED1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8294689" y="1940648"/>
            <a:ext cx="3057523" cy="3792537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CBFDE10D-E049-4245-B4FD-C2F2CFF3B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20684"/>
            <a:ext cx="8678034" cy="1325563"/>
          </a:xfrm>
        </p:spPr>
        <p:txBody>
          <a:bodyPr/>
          <a:lstStyle>
            <a:lvl1pPr>
              <a:defRPr b="1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62A83B-B788-3946-8721-1B8471EE27AD}"/>
              </a:ext>
            </a:extLst>
          </p:cNvPr>
          <p:cNvSpPr/>
          <p:nvPr userDrawn="1"/>
        </p:nvSpPr>
        <p:spPr>
          <a:xfrm>
            <a:off x="0" y="1458494"/>
            <a:ext cx="12192000" cy="1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77109A-74B7-964B-BEE6-F953BA959E63}"/>
              </a:ext>
            </a:extLst>
          </p:cNvPr>
          <p:cNvSpPr/>
          <p:nvPr userDrawn="1"/>
        </p:nvSpPr>
        <p:spPr>
          <a:xfrm>
            <a:off x="0" y="6184412"/>
            <a:ext cx="12192000" cy="1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03FDDB-2E1B-3548-857B-7BFF779F1B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717" y="462922"/>
            <a:ext cx="1830998" cy="5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78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hoto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BA8D90-15F7-8D45-8CBF-0CAFD4401C5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-1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AB52C-EF07-6F48-AB53-42CA329F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08487" cy="1600200"/>
          </a:xfrm>
        </p:spPr>
        <p:txBody>
          <a:bodyPr anchor="b">
            <a:normAutofit/>
          </a:bodyPr>
          <a:lstStyle>
            <a:lvl1pPr>
              <a:defRPr sz="3600" spc="-15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B4CF2-886A-9D46-8C3A-F0566439C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6350"/>
            <a:ext cx="6096000" cy="6851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42B33-5F85-BD4E-B5E7-0CE5F104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21502C3-6BBA-A84F-A5A9-78C3C29F45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8401AD4-DD68-A341-80A9-C7D2F508B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00300"/>
            <a:ext cx="4408487" cy="34686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8433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Photo - B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BA8D90-15F7-8D45-8CBF-0CAFD4401C5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AB52C-EF07-6F48-AB53-42CA329F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08487" cy="1600200"/>
          </a:xfrm>
        </p:spPr>
        <p:txBody>
          <a:bodyPr anchor="b">
            <a:normAutofit/>
          </a:bodyPr>
          <a:lstStyle>
            <a:lvl1pPr>
              <a:defRPr sz="3600" spc="-15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B4CF2-886A-9D46-8C3A-F0566439C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6350"/>
            <a:ext cx="6096000" cy="6851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459F3-E30B-D046-94EF-CDC24896D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00300"/>
            <a:ext cx="4408487" cy="34686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42B33-5F85-BD4E-B5E7-0CE5F104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21502C3-6BBA-A84F-A5A9-78C3C29F45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864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ext Photo - Acti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2BA8D90-15F7-8D45-8CBF-0CAFD4401C57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AB52C-EF07-6F48-AB53-42CA329F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408487" cy="1600200"/>
          </a:xfrm>
        </p:spPr>
        <p:txBody>
          <a:bodyPr anchor="b">
            <a:normAutofit/>
          </a:bodyPr>
          <a:lstStyle>
            <a:lvl1pPr>
              <a:defRPr sz="3600" spc="-15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BB4CF2-886A-9D46-8C3A-F0566439C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6350"/>
            <a:ext cx="6096000" cy="6851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D459F3-E30B-D046-94EF-CDC24896D4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00300"/>
            <a:ext cx="4408487" cy="3468688"/>
          </a:xfrm>
        </p:spPr>
        <p:txBody>
          <a:bodyPr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42B33-5F85-BD4E-B5E7-0CE5F1045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1502C3-6BBA-A84F-A5A9-78C3C29F45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15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CB7FDC-6AFC-F741-AD99-F4857801D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11002"/>
            <a:ext cx="10515600" cy="2993994"/>
          </a:xfrm>
        </p:spPr>
        <p:txBody>
          <a:bodyPr anchor="ctr">
            <a:normAutofit/>
          </a:bodyPr>
          <a:lstStyle>
            <a:lvl1pPr marL="457200" indent="-457200">
              <a:lnSpc>
                <a:spcPts val="6000"/>
              </a:lnSpc>
              <a:buFont typeface="Arial" panose="020B0604020202020204" pitchFamily="34" charset="0"/>
              <a:buChar char="•"/>
              <a:defRPr sz="5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agenda item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1E4243AC-353F-4C49-BAD8-86C6FAB38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21502C3-6BBA-A84F-A5A9-78C3C29F45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4A0FB6D-7798-074F-8B66-17077201DF1D}"/>
              </a:ext>
            </a:extLst>
          </p:cNvPr>
          <p:cNvSpPr txBox="1">
            <a:spLocks/>
          </p:cNvSpPr>
          <p:nvPr userDrawn="1"/>
        </p:nvSpPr>
        <p:spPr>
          <a:xfrm>
            <a:off x="821302" y="364989"/>
            <a:ext cx="4827143" cy="612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 spc="-150" dirty="0">
                <a:solidFill>
                  <a:schemeClr val="bg1"/>
                </a:solidFill>
              </a:rPr>
              <a:t>Agenda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BDFB073-F7AB-5E44-A677-32174BBD3C68}"/>
              </a:ext>
            </a:extLst>
          </p:cNvPr>
          <p:cNvSpPr/>
          <p:nvPr userDrawn="1"/>
        </p:nvSpPr>
        <p:spPr>
          <a:xfrm>
            <a:off x="0" y="6184412"/>
            <a:ext cx="1219200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38BD08E-CBF2-244A-902E-ECEE8A90021F}"/>
              </a:ext>
            </a:extLst>
          </p:cNvPr>
          <p:cNvSpPr/>
          <p:nvPr userDrawn="1"/>
        </p:nvSpPr>
        <p:spPr>
          <a:xfrm>
            <a:off x="0" y="1458494"/>
            <a:ext cx="12192000" cy="1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272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teps Slide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BCB7FDC-6AFC-F741-AD99-F4857801D6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11002"/>
            <a:ext cx="10515600" cy="2993994"/>
          </a:xfrm>
        </p:spPr>
        <p:txBody>
          <a:bodyPr anchor="ctr">
            <a:normAutofit/>
          </a:bodyPr>
          <a:lstStyle>
            <a:lvl1pPr marL="457200" indent="-457200">
              <a:lnSpc>
                <a:spcPts val="6000"/>
              </a:lnSpc>
              <a:buFont typeface="Arial" panose="020B0604020202020204" pitchFamily="34" charset="0"/>
              <a:buChar char="•"/>
              <a:defRPr sz="5000" b="1" i="0" spc="-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step(s) here</a:t>
            </a:r>
          </a:p>
        </p:txBody>
      </p:sp>
      <p:sp>
        <p:nvSpPr>
          <p:cNvPr id="14" name="Slide Number Placeholder 2">
            <a:extLst>
              <a:ext uri="{FF2B5EF4-FFF2-40B4-BE49-F238E27FC236}">
                <a16:creationId xmlns:a16="http://schemas.microsoft.com/office/drawing/2014/main" id="{1E4243AC-353F-4C49-BAD8-86C6FAB38D4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21502C3-6BBA-A84F-A5A9-78C3C29F45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7A878587-A44E-4848-89FD-16A794ED7F76}"/>
              </a:ext>
            </a:extLst>
          </p:cNvPr>
          <p:cNvSpPr txBox="1">
            <a:spLocks/>
          </p:cNvSpPr>
          <p:nvPr userDrawn="1"/>
        </p:nvSpPr>
        <p:spPr>
          <a:xfrm>
            <a:off x="821302" y="364989"/>
            <a:ext cx="4827143" cy="6128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 spc="-150" dirty="0">
                <a:solidFill>
                  <a:schemeClr val="bg1"/>
                </a:solidFill>
              </a:rPr>
              <a:t>Next Steps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4C7A10-4B75-A448-9B32-83406152C225}"/>
              </a:ext>
            </a:extLst>
          </p:cNvPr>
          <p:cNvSpPr/>
          <p:nvPr userDrawn="1"/>
        </p:nvSpPr>
        <p:spPr>
          <a:xfrm>
            <a:off x="0" y="1458494"/>
            <a:ext cx="12192000" cy="1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CDBEE9F-2C58-CD41-9F1A-2190C5F9D7CF}"/>
              </a:ext>
            </a:extLst>
          </p:cNvPr>
          <p:cNvSpPr/>
          <p:nvPr userDrawn="1"/>
        </p:nvSpPr>
        <p:spPr>
          <a:xfrm>
            <a:off x="0" y="6184412"/>
            <a:ext cx="12192000" cy="1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302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0923752-5B16-9D49-B0EA-730D58B8CAB8}"/>
              </a:ext>
            </a:extLst>
          </p:cNvPr>
          <p:cNvSpPr txBox="1">
            <a:spLocks/>
          </p:cNvSpPr>
          <p:nvPr userDrawn="1"/>
        </p:nvSpPr>
        <p:spPr>
          <a:xfrm>
            <a:off x="3378361" y="6325403"/>
            <a:ext cx="54352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" b="1" i="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 </a:t>
            </a:r>
            <a:r>
              <a:rPr lang="en-US" sz="800" dirty="0">
                <a:solidFill>
                  <a:schemeClr val="bg1"/>
                </a:solidFill>
              </a:rPr>
              <a:t>Minnesota North College. A member of Minnesota State.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CDC8291-3EE4-7A48-A2CC-5443A57F95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91148" y="1896041"/>
            <a:ext cx="2409704" cy="3065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888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38FC-FBB4-4948-9763-7EC092E27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4"/>
            <a:ext cx="8580929" cy="1325563"/>
          </a:xfrm>
        </p:spPr>
        <p:txBody>
          <a:bodyPr/>
          <a:lstStyle>
            <a:lvl1pPr>
              <a:defRPr b="1" spc="-1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884F1B-FE9C-6E4E-AD07-A3985AAFB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51515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43158-CA05-8C45-B1E4-26B9305BD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46515" y="6356350"/>
            <a:ext cx="2743200" cy="365125"/>
          </a:xfrm>
        </p:spPr>
        <p:txBody>
          <a:bodyPr/>
          <a:lstStyle>
            <a:lvl1pPr>
              <a:defRPr b="1"/>
            </a:lvl1pPr>
          </a:lstStyle>
          <a:p>
            <a:fld id="{421502C3-6BBA-A84F-A5A9-78C3C29F45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BD9B79-E49E-FC4A-B755-357EBACA9C60}"/>
              </a:ext>
            </a:extLst>
          </p:cNvPr>
          <p:cNvSpPr/>
          <p:nvPr userDrawn="1"/>
        </p:nvSpPr>
        <p:spPr>
          <a:xfrm>
            <a:off x="0" y="1458494"/>
            <a:ext cx="12192000" cy="1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99939E-4A83-A846-A0B7-D934E588EDEE}"/>
              </a:ext>
            </a:extLst>
          </p:cNvPr>
          <p:cNvSpPr/>
          <p:nvPr userDrawn="1"/>
        </p:nvSpPr>
        <p:spPr>
          <a:xfrm>
            <a:off x="0" y="6184412"/>
            <a:ext cx="12192000" cy="1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5814D2-1331-2B47-9C75-F46EA7DB87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720" y="462922"/>
            <a:ext cx="1830995" cy="5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8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- Caribbean"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464199-561E-2844-9B23-55128B4C8C3C}"/>
              </a:ext>
            </a:extLst>
          </p:cNvPr>
          <p:cNvSpPr/>
          <p:nvPr userDrawn="1"/>
        </p:nvSpPr>
        <p:spPr>
          <a:xfrm>
            <a:off x="0" y="6184412"/>
            <a:ext cx="12192000" cy="1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62AE3C4-6CAC-A54C-BA47-AD3DF45CD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421502C3-6BBA-A84F-A5A9-78C3C29F45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D8C255-209E-4649-B5D8-2865636513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9511"/>
            <a:ext cx="9139177" cy="4498775"/>
          </a:xfrm>
        </p:spPr>
        <p:txBody>
          <a:bodyPr anchor="ctr">
            <a:normAutofit/>
          </a:bodyPr>
          <a:lstStyle>
            <a:lvl1pPr algn="l">
              <a:lnSpc>
                <a:spcPts val="8000"/>
              </a:lnSpc>
              <a:defRPr sz="10000" b="0" i="0" spc="-150" baseline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Add Section Breaker Title Here</a:t>
            </a:r>
          </a:p>
        </p:txBody>
      </p:sp>
    </p:spTree>
    <p:extLst>
      <p:ext uri="{BB962C8B-B14F-4D97-AF65-F5344CB8AC3E}">
        <p14:creationId xmlns:p14="http://schemas.microsoft.com/office/powerpoint/2010/main" val="29476852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Title - Caribbea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464199-561E-2844-9B23-55128B4C8C3C}"/>
              </a:ext>
            </a:extLst>
          </p:cNvPr>
          <p:cNvSpPr/>
          <p:nvPr userDrawn="1"/>
        </p:nvSpPr>
        <p:spPr>
          <a:xfrm>
            <a:off x="0" y="6184412"/>
            <a:ext cx="12192000" cy="1828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62AE3C4-6CAC-A54C-BA47-AD3DF45CD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421502C3-6BBA-A84F-A5A9-78C3C29F45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41BD283-ADF7-6E43-A349-B9AD0A9C96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9511"/>
            <a:ext cx="9139177" cy="4498775"/>
          </a:xfrm>
        </p:spPr>
        <p:txBody>
          <a:bodyPr anchor="ctr">
            <a:normAutofit/>
          </a:bodyPr>
          <a:lstStyle>
            <a:lvl1pPr algn="l">
              <a:lnSpc>
                <a:spcPts val="8000"/>
              </a:lnSpc>
              <a:defRPr sz="10000" b="0" i="0" spc="-150" baseline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Add Section Breaker Title Here</a:t>
            </a:r>
          </a:p>
        </p:txBody>
      </p:sp>
    </p:spTree>
    <p:extLst>
      <p:ext uri="{BB962C8B-B14F-4D97-AF65-F5344CB8AC3E}">
        <p14:creationId xmlns:p14="http://schemas.microsoft.com/office/powerpoint/2010/main" val="31864177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Title - Caribbea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4464199-561E-2844-9B23-55128B4C8C3C}"/>
              </a:ext>
            </a:extLst>
          </p:cNvPr>
          <p:cNvSpPr/>
          <p:nvPr userDrawn="1"/>
        </p:nvSpPr>
        <p:spPr>
          <a:xfrm>
            <a:off x="0" y="6184412"/>
            <a:ext cx="12192000" cy="1828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662AE3C4-6CAC-A54C-BA47-AD3DF45CD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421502C3-6BBA-A84F-A5A9-78C3C29F45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1EA6013-C8BE-8F4E-992C-F220D796D9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059511"/>
            <a:ext cx="9139177" cy="4498775"/>
          </a:xfrm>
        </p:spPr>
        <p:txBody>
          <a:bodyPr anchor="ctr">
            <a:normAutofit/>
          </a:bodyPr>
          <a:lstStyle>
            <a:lvl1pPr algn="l">
              <a:lnSpc>
                <a:spcPts val="8000"/>
              </a:lnSpc>
              <a:defRPr sz="10000" b="0" i="0" spc="-150" baseline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Add Section Breaker Title Here</a:t>
            </a:r>
          </a:p>
        </p:txBody>
      </p:sp>
    </p:spTree>
    <p:extLst>
      <p:ext uri="{BB962C8B-B14F-4D97-AF65-F5344CB8AC3E}">
        <p14:creationId xmlns:p14="http://schemas.microsoft.com/office/powerpoint/2010/main" val="18047577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EE349-E365-EA40-AB9B-CB10DE37C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47ED27-7977-3745-B1F7-07CD182B5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E57173-AA4E-F34F-BD03-36C174832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02C3-6BBA-A84F-A5A9-78C3C29F45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B71BBC3-8A65-7A45-A6D0-1B92F625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4"/>
            <a:ext cx="8645665" cy="1325563"/>
          </a:xfrm>
        </p:spPr>
        <p:txBody>
          <a:bodyPr/>
          <a:lstStyle>
            <a:lvl1pPr>
              <a:defRPr b="1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5B054FD-381E-FE45-BB8F-E2DBD7225362}"/>
              </a:ext>
            </a:extLst>
          </p:cNvPr>
          <p:cNvSpPr/>
          <p:nvPr userDrawn="1"/>
        </p:nvSpPr>
        <p:spPr>
          <a:xfrm>
            <a:off x="0" y="1458494"/>
            <a:ext cx="12192000" cy="1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107A03-3D61-F947-B9FE-BD5B0A854D8A}"/>
              </a:ext>
            </a:extLst>
          </p:cNvPr>
          <p:cNvSpPr/>
          <p:nvPr userDrawn="1"/>
        </p:nvSpPr>
        <p:spPr>
          <a:xfrm>
            <a:off x="0" y="6184412"/>
            <a:ext cx="12192000" cy="1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9938F6C-8F05-0446-BBFB-4449C7A869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720" y="462922"/>
            <a:ext cx="1830995" cy="5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51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1D4A62-6EB4-9F4B-9A48-E2B1FFAEA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5A1FE5-5124-8441-9B6B-9E4C77CBC3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FC7B5E-CA31-514B-84A4-8944A38AAD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2E385-8B0A-E04B-ACD1-FABE6E8D01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3D52F4-4865-9241-BB88-D573AB9D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502C3-6BBA-A84F-A5A9-78C3C29F459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047A3AD-D6DD-E448-B3A8-16784F185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4"/>
            <a:ext cx="8645665" cy="1325563"/>
          </a:xfrm>
        </p:spPr>
        <p:txBody>
          <a:bodyPr/>
          <a:lstStyle>
            <a:lvl1pPr>
              <a:defRPr b="1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147BA62-34CF-A84E-B736-F3FF77CE184B}"/>
              </a:ext>
            </a:extLst>
          </p:cNvPr>
          <p:cNvSpPr/>
          <p:nvPr userDrawn="1"/>
        </p:nvSpPr>
        <p:spPr>
          <a:xfrm>
            <a:off x="0" y="1458494"/>
            <a:ext cx="12192000" cy="1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28C927-A4E3-BF4E-9CD4-DC4EC04BC2DE}"/>
              </a:ext>
            </a:extLst>
          </p:cNvPr>
          <p:cNvSpPr/>
          <p:nvPr userDrawn="1"/>
        </p:nvSpPr>
        <p:spPr>
          <a:xfrm>
            <a:off x="0" y="6184412"/>
            <a:ext cx="12192000" cy="1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DE74C4-2207-DC43-A02E-AE840A2684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720" y="462922"/>
            <a:ext cx="1830995" cy="5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161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05628-26DC-BF47-9870-F9D36DBB9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fld id="{421502C3-6BBA-A84F-A5A9-78C3C29F45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DD831F-9E0B-014C-9DFC-8C0577B25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684"/>
            <a:ext cx="8645665" cy="1325563"/>
          </a:xfrm>
        </p:spPr>
        <p:txBody>
          <a:bodyPr/>
          <a:lstStyle>
            <a:lvl1pPr>
              <a:defRPr b="1" spc="-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C40C2D6-733D-F949-9509-91459DA1D6EB}"/>
              </a:ext>
            </a:extLst>
          </p:cNvPr>
          <p:cNvSpPr/>
          <p:nvPr userDrawn="1"/>
        </p:nvSpPr>
        <p:spPr>
          <a:xfrm>
            <a:off x="0" y="1458494"/>
            <a:ext cx="12192000" cy="1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3780C3-D1B3-A642-B841-34FBC6C9B50E}"/>
              </a:ext>
            </a:extLst>
          </p:cNvPr>
          <p:cNvSpPr/>
          <p:nvPr userDrawn="1"/>
        </p:nvSpPr>
        <p:spPr>
          <a:xfrm>
            <a:off x="0" y="6184412"/>
            <a:ext cx="12192000" cy="182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E842E1-61D4-5045-8D91-E1D58FF98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58720" y="462922"/>
            <a:ext cx="1830995" cy="5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0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B938CC-8D7F-D643-8F63-C34B2AD94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7F5121-202C-3140-8B25-8E3B5C7B0D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0530B-C343-D946-A39E-AE10E05E00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21502C3-6BBA-A84F-A5A9-78C3C29F45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F26E33-36E9-D346-A57E-29A4A91065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12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92" r:id="rId2"/>
    <p:sldLayoutId id="2147483650" r:id="rId3"/>
    <p:sldLayoutId id="2147483691" r:id="rId4"/>
    <p:sldLayoutId id="2147483695" r:id="rId5"/>
    <p:sldLayoutId id="2147483696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94" r:id="rId12"/>
    <p:sldLayoutId id="2147483697" r:id="rId13"/>
    <p:sldLayoutId id="2147483698" r:id="rId14"/>
    <p:sldLayoutId id="2147483667" r:id="rId15"/>
    <p:sldLayoutId id="2147483669" r:id="rId16"/>
    <p:sldLayoutId id="2147483678" r:id="rId17"/>
    <p:sldLayoutId id="2147483666" r:id="rId18"/>
    <p:sldLayoutId id="2147483657" r:id="rId19"/>
    <p:sldLayoutId id="2147483693" r:id="rId20"/>
    <p:sldLayoutId id="2147483679" r:id="rId2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A70BDA-5E5D-6F45-B60B-E2F71AF5A849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8425BEC-31F4-4A45-B620-D1C4CC9AB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5B5DFB-86C2-D44B-8825-B82650211297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18278"/>
      </p:ext>
    </p:extLst>
  </p:cSld>
  <p:clrMapOvr>
    <a:masterClrMapping/>
  </p:clrMapOvr>
</p:sld>
</file>

<file path=ppt/theme/theme1.xml><?xml version="1.0" encoding="utf-8"?>
<a:theme xmlns:a="http://schemas.openxmlformats.org/drawingml/2006/main" name="Northland">
  <a:themeElements>
    <a:clrScheme name="Minnesota North College">
      <a:dk1>
        <a:srgbClr val="0011AA"/>
      </a:dk1>
      <a:lt1>
        <a:srgbClr val="FFFFFF"/>
      </a:lt1>
      <a:dk2>
        <a:srgbClr val="172EDC"/>
      </a:dk2>
      <a:lt2>
        <a:srgbClr val="E2DEDC"/>
      </a:lt2>
      <a:accent1>
        <a:srgbClr val="4F3828"/>
      </a:accent1>
      <a:accent2>
        <a:srgbClr val="00C112"/>
      </a:accent2>
      <a:accent3>
        <a:srgbClr val="10A3FF"/>
      </a:accent3>
      <a:accent4>
        <a:srgbClr val="54ED57"/>
      </a:accent4>
      <a:accent5>
        <a:srgbClr val="007F20"/>
      </a:accent5>
      <a:accent6>
        <a:srgbClr val="F0F1F1"/>
      </a:accent6>
      <a:hlink>
        <a:srgbClr val="00C112"/>
      </a:hlink>
      <a:folHlink>
        <a:srgbClr val="00156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47316E4-E5A4-0B46-A0ED-227BFB30D6B5}" vid="{19D99819-9C03-3348-BDAF-0E8004EBF47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Northland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Garrick Willhite</dc:creator>
  <cp:lastModifiedBy>Garrick Willhite</cp:lastModifiedBy>
  <cp:revision>31</cp:revision>
  <dcterms:created xsi:type="dcterms:W3CDTF">2021-05-14T14:46:48Z</dcterms:created>
  <dcterms:modified xsi:type="dcterms:W3CDTF">2022-02-25T23:06:17Z</dcterms:modified>
</cp:coreProperties>
</file>